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258" r:id="rId4"/>
    <p:sldId id="257" r:id="rId5"/>
    <p:sldId id="276" r:id="rId6"/>
    <p:sldId id="275" r:id="rId7"/>
    <p:sldId id="260" r:id="rId8"/>
    <p:sldId id="261" r:id="rId9"/>
    <p:sldId id="273" r:id="rId10"/>
    <p:sldId id="274" r:id="rId11"/>
    <p:sldId id="277" r:id="rId12"/>
    <p:sldId id="278" r:id="rId13"/>
    <p:sldId id="279" r:id="rId14"/>
    <p:sldId id="280" r:id="rId15"/>
    <p:sldId id="262" r:id="rId16"/>
    <p:sldId id="263" r:id="rId17"/>
    <p:sldId id="269" r:id="rId18"/>
    <p:sldId id="271" r:id="rId19"/>
    <p:sldId id="272" r:id="rId20"/>
    <p:sldId id="264" r:id="rId21"/>
    <p:sldId id="265" r:id="rId22"/>
    <p:sldId id="266" r:id="rId23"/>
    <p:sldId id="267" r:id="rId24"/>
    <p:sldId id="270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8E03"/>
    <a:srgbClr val="0035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94376" autoAdjust="0"/>
  </p:normalViewPr>
  <p:slideViewPr>
    <p:cSldViewPr snapToGrid="0">
      <p:cViewPr varScale="1">
        <p:scale>
          <a:sx n="90" d="100"/>
          <a:sy n="90" d="100"/>
        </p:scale>
        <p:origin x="461" y="1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4FCB1-0D95-424A-A2E5-7D9228212644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096C9E-85B4-4DB3-8EBF-244CBEF988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46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06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98CA-831A-D1DE-E03C-53D6ACEA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C27578-F33D-4EB6-862D-FB3B9E13AD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F7858E0-791C-37C2-C376-B0E45E936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28301A-DDA3-C68E-B233-29F2ED918B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29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30245-A98F-BFB3-ACA7-9DDACA30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1F303F-08EC-E2AD-2B59-E13C70E71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0EBD07-19C4-BA78-F7AF-3E63FAB1D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B6BDF9-5FB1-BC5E-9039-AA65AE6680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0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44EE3-3416-34B5-0495-2CC349E65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EE2048D-5ABF-98DA-B839-1A7B77010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A64B21B-49AC-24A6-C230-A9CE4C2D9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73BE656-DA7F-73BD-29E6-9806F555F4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074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6F65D-81DA-347E-2A36-D04BCC551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EA37EBE-2032-B7D1-7FCD-EA016C94E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6F0A7FA-CF53-FAB2-478A-6BF9D945E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B6E403-B230-5B6E-B07E-B741A8050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0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4A5A0-C997-923C-92A2-D973E7B8F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4FDA7-0A01-481C-DB16-60AD01A72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5B43C74-84B3-F767-4B6B-BF5C826C9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D55D1-E177-03D2-8EE9-810B7E108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461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3358B-8E2B-37A6-1007-87404F0B7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21238AA-C78E-572C-02D6-A7E04D2CE1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42F4D5F-2070-E59B-A4E7-9C5B57885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90F53F-C833-720D-D483-346C2867EA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94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52D41-7062-AB80-9D5E-C568006BF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A6322F-68A9-292D-C952-10D87A48B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1A0A246-069C-32CF-9364-AEAC0F5788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F5D4BE-8A37-B604-28AA-D1496F7E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BD925-84FC-F936-4DE1-E6D7DDB01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17B74A8-E77D-C70B-89C7-8C836AFB86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3A8F979-DDFE-529F-38E9-301F40369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AA2F55-095E-AE40-7D76-F3BDCD758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50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0BBFC-8D03-D038-BC66-536981D18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97AF317-7F91-8789-6A44-2C945A02C4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165A72F-E774-53C2-CE19-F856A5B56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9D7545-37E8-0A2F-6F68-CFFC3F090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18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4FDC2-3A4A-433C-FF9D-3ACCFD60C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DB2F522-44F6-26E1-1C22-003D76F0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059EAF9-C687-5CB2-8184-4803B4B8F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E20580-0B6E-A1F0-2E71-F0613D95D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0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D1A61-5176-796C-F219-B7CF3D44A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3C4B7BA-5D73-BE4E-8BD1-15FBF985AB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93EFEC5-AAE1-9858-21D9-32B03B4BA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947699-F9C0-F2A9-8BEA-218B0ACA86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88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D8DD8-794E-D5B7-D0AC-508A1326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725C0CC-D92E-A2CD-AA33-841E71FCC3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8CEC130-CEFD-1A1C-F13C-F387AEBA1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E551D2-4A9A-5972-AEE8-AED8934C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74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F29371-A8E8-2DE5-D331-F294115A2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24C7E09-15FB-B659-2903-D73C8FB1B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DD928EC-CAE8-5D55-82A0-B2803C6886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7737C6-A4A7-4B78-3C0C-5AECFF0E3F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3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B76B3-2B54-9ECC-6772-DE74FC046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583015F-17ED-F3D5-3AE6-81F7BDE023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6B1AB8-FB50-83D6-C000-01FB11FE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8B125AA-95A4-6CB4-B7D9-A761BFB3E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1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12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C64AE-5C7E-6291-6297-5772AE47D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5EA6043C-43C1-6754-DA94-7947252C2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F484119-D38F-A75A-616B-F7314FB393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EE7469-196E-7364-6074-76ECAD7B7B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66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09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699D6-285E-A7EB-8C1B-D5BFA168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E9E671-D591-8FFA-C8F9-CC730C495F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9D7ACDE-DDEF-6DF7-76EB-9C94B5D3F2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A22113-238A-44EF-02D5-3EA66266E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10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424C2-D43F-1882-95CD-0DB88A842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F59F11B-5FFE-7731-5C90-67A163AAE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6B2113-ADCB-DA8D-3EEF-517C47A088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174B4D-3D71-0DD5-2C3D-784E5B430E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096C9E-85B4-4DB3-8EBF-244CBEF988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04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85365-5D53-47FF-B115-66E722331E42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35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5C17-3A0A-4015-B328-C453D83FCA72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132CA-4178-4769-80D8-39B7BF984F5A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06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56428-F4B5-4C10-B5F3-1F1367ACF0E4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5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4157F-B1E3-4611-8C03-D2E7EDF3A7B6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5137-BE7E-4572-A1E0-1E8E581D0DB5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344E4-1065-4A8C-906F-BA9CE938FAA6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7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CA42B-DC57-431C-817F-299405134A1B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23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32E7-AE2D-4A7C-B6DD-EAD935F15888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798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3D6A9-E104-4AEE-B140-845261B092B1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1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5BF23-9E16-4506-961C-2630907CF007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454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B429039-BDEF-4B6D-A0BA-2529A56B389E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92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98925-0550-1AFB-C1DC-02792400F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CA9273-E74E-A306-1F74-BEF9EDA30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D35DF3-1E17-B17B-5E2D-B955A62B2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38" y="255830"/>
            <a:ext cx="11567161" cy="1061981"/>
          </a:xfrm>
        </p:spPr>
        <p:txBody>
          <a:bodyPr anchor="t">
            <a:noAutofit/>
          </a:bodyPr>
          <a:lstStyle/>
          <a:p>
            <a:r>
              <a:rPr lang="fr-FR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 VIDEO</a:t>
            </a:r>
            <a:endParaRPr lang="en-US" sz="7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4461DD-857B-CC3C-9C34-6DCFC180493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874226" y="1250475"/>
            <a:ext cx="644354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3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 Aperçu du Monde du Jeu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95A2C5F-5C6E-AB6A-E81C-17F8B2E26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10" y="6203559"/>
            <a:ext cx="524392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By : Mohamed Omar Aloui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rgbClr val="E38E0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DB47413-6B69-CC48-EB7E-C37B7876E41F}"/>
              </a:ext>
            </a:extLst>
          </p:cNvPr>
          <p:cNvSpPr txBox="1"/>
          <p:nvPr/>
        </p:nvSpPr>
        <p:spPr>
          <a:xfrm>
            <a:off x="66310" y="5258147"/>
            <a:ext cx="77801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E38E03"/>
                </a:solidFill>
              </a:rPr>
              <a:t>Les sources : chat gpt , </a:t>
            </a:r>
            <a:r>
              <a:rPr lang="fr-FR" sz="3200" b="1" dirty="0" err="1">
                <a:solidFill>
                  <a:srgbClr val="E38E03"/>
                </a:solidFill>
              </a:rPr>
              <a:t>wikipedia</a:t>
            </a:r>
            <a:r>
              <a:rPr lang="fr-FR" sz="3200" b="1" dirty="0">
                <a:solidFill>
                  <a:srgbClr val="E38E03"/>
                </a:solidFill>
              </a:rPr>
              <a:t>, </a:t>
            </a:r>
            <a:r>
              <a:rPr lang="fr-FR" sz="3200" b="1" dirty="0" err="1">
                <a:solidFill>
                  <a:srgbClr val="E38E03"/>
                </a:solidFill>
              </a:rPr>
              <a:t>youtube</a:t>
            </a:r>
            <a:endParaRPr lang="en-US" sz="3200" b="1" dirty="0">
              <a:solidFill>
                <a:srgbClr val="E38E03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73D92C1-6361-62E5-6D22-8F7C1E6F0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04521"/>
            <a:ext cx="12192000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Aujourd'hui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nous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allons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discuter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les jeux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vidéo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leurs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types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les 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dangers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qu'ils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présentent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4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leur</a:t>
            </a: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4400" b="1" u="sng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création</a:t>
            </a:r>
            <a:endParaRPr lang="en-US" altLang="en-US" sz="4400" b="1" u="sng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222223-D8BD-618D-DEC5-3154083FB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262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D58FF1-8FDF-8B9D-0794-7D8E27943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space réservé du contenu 10" descr="Une image contenant texte, Personnage de fiction, ciel, capture d’écran">
            <a:extLst>
              <a:ext uri="{FF2B5EF4-FFF2-40B4-BE49-F238E27FC236}">
                <a16:creationId xmlns:a16="http://schemas.microsoft.com/office/drawing/2014/main" id="{61BC51B3-1258-DBD9-580D-725C86C97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6416" y="-81280"/>
            <a:ext cx="12318416" cy="70104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26C029-1EC3-8251-EDB0-C52E85C6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664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B42FFA-5201-C73F-250A-5A3058B77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EA5E65-3393-5E5B-BA80-1BB8B18E0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418B20-7E59-5D31-0CAA-405F770DF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363D98-1F40-056B-C25C-0A7B3EED6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19" y="202010"/>
            <a:ext cx="11567161" cy="1061981"/>
          </a:xfrm>
        </p:spPr>
        <p:txBody>
          <a:bodyPr anchor="t">
            <a:noAutofit/>
          </a:bodyPr>
          <a:lstStyle/>
          <a:p>
            <a:r>
              <a:rPr lang="fr-FR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 </a:t>
            </a:r>
            <a:r>
              <a:rPr lang="fr-FR" sz="7200" u="sng" dirty="0">
                <a:solidFill>
                  <a:srgbClr val="C00000"/>
                </a:solidFill>
              </a:rPr>
              <a:t>SPORT</a:t>
            </a:r>
            <a:endParaRPr lang="en-US" sz="7200" u="sng" dirty="0">
              <a:solidFill>
                <a:srgbClr val="C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F69FC6F-CEA8-CFFE-602D-721F0AA09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79709"/>
            <a:ext cx="120878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AAEF68E-183E-30E9-3788-E92AF570A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48804"/>
            <a:ext cx="1216547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 vidéo de </a:t>
            </a:r>
            <a:r>
              <a:rPr lang="fr-FR" sz="4400" b="1" dirty="0">
                <a:solidFill>
                  <a:srgbClr val="C00000"/>
                </a:solidFill>
              </a:rPr>
              <a:t>sport</a:t>
            </a:r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sont des versions numériques de sports réels où les joueurs contrôlent des équipes ou des athlètes pour marquer des points ou atteindre des objectifs.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4CD578-FC85-E966-8D61-6816E8911FE8}"/>
              </a:ext>
            </a:extLst>
          </p:cNvPr>
          <p:cNvSpPr txBox="1"/>
          <p:nvPr/>
        </p:nvSpPr>
        <p:spPr>
          <a:xfrm>
            <a:off x="-130631" y="5225121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Il existe de nombreux jeux de </a:t>
            </a:r>
            <a:r>
              <a:rPr lang="fr-FR" sz="4400" b="1" dirty="0">
                <a:solidFill>
                  <a:srgbClr val="FF0000"/>
                </a:solidFill>
              </a:rPr>
              <a:t>SPORT</a:t>
            </a:r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fr-FR" sz="4400" b="1" dirty="0">
              <a:solidFill>
                <a:srgbClr val="00359E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99CC35-5219-60A2-0BA0-6307BA2CF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E77F19-E25D-D08A-21A6-EBE3722F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herbe, personne, stade, gazon synthétique&#10;&#10;Le contenu généré par l’IA peut être incorrect.">
            <a:extLst>
              <a:ext uri="{FF2B5EF4-FFF2-40B4-BE49-F238E27FC236}">
                <a16:creationId xmlns:a16="http://schemas.microsoft.com/office/drawing/2014/main" id="{A9B86D64-7DEA-C3D1-297B-6B3565465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15747" y="-65108"/>
            <a:ext cx="12419635" cy="698604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8CCA6B-233E-86FE-889F-FCFB2924C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998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E588F-D6B9-44BD-8C37-14D771D51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space réservé du contenu 10" descr="Une image contenant sport, personne, Uniforme sportif, homme&#10;&#10;Le contenu généré par l’IA peut être incorrect.">
            <a:extLst>
              <a:ext uri="{FF2B5EF4-FFF2-40B4-BE49-F238E27FC236}">
                <a16:creationId xmlns:a16="http://schemas.microsoft.com/office/drawing/2014/main" id="{B540222D-B40B-53CA-EE69-7EA7AF7076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4172" y="-58599"/>
            <a:ext cx="12396486" cy="69730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A14DEC-AC47-08AA-BEB4-AF862273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47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75690B-01CD-9E48-D87C-33BA3B68F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 descr="Une image contenant texte, Véhicule terrestre, véhicule, Conception automobile&#10;&#10;Le contenu généré par l’IA peut être incorrect.">
            <a:extLst>
              <a:ext uri="{FF2B5EF4-FFF2-40B4-BE49-F238E27FC236}">
                <a16:creationId xmlns:a16="http://schemas.microsoft.com/office/drawing/2014/main" id="{35EB5637-3475-FB93-5F3B-56B9FA93E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12C6C3-4456-38D4-93C7-AF3B58830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403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7E05D5-6B33-43E9-634E-BBFBF8E5C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07EEC1-8A75-00D8-46CC-6B66549BD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CF8F84-1AFB-B222-ACA1-6CC969735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664003-B3A6-CB42-87F9-309EE669C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19" y="202010"/>
            <a:ext cx="11567161" cy="1061981"/>
          </a:xfrm>
        </p:spPr>
        <p:txBody>
          <a:bodyPr anchor="t">
            <a:noAutofit/>
          </a:bodyPr>
          <a:lstStyle/>
          <a:p>
            <a:r>
              <a:rPr lang="fr-FR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 </a:t>
            </a:r>
            <a:r>
              <a:rPr lang="fr-FR" sz="7200" u="sng" dirty="0">
                <a:solidFill>
                  <a:srgbClr val="C00000"/>
                </a:solidFill>
              </a:rPr>
              <a:t>MOBA</a:t>
            </a:r>
            <a:endParaRPr lang="en-US" sz="7200" u="sng" dirty="0">
              <a:solidFill>
                <a:srgbClr val="C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1A861CD-9562-3ECB-0C33-7E5A79803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79709"/>
            <a:ext cx="120878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CCA63-0B46-9EF9-ADF4-DDF1712C7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1346383"/>
            <a:ext cx="12192000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MOBA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fr-FR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(multiplayer online battle </a:t>
            </a:r>
            <a:r>
              <a:rPr kumimoji="0" lang="fr-FR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arena</a:t>
            </a:r>
            <a:r>
              <a:rPr kumimoji="0" lang="fr-FR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)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est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jeu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équipe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où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les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joueurs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contrôlent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personnage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unique.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L'objectif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est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travailler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ensemble pour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détruire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la base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ennemie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tout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protégeant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la </a:t>
            </a:r>
            <a:r>
              <a:rPr kumimoji="0" lang="en-US" altLang="en-US" sz="4400" b="1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vôtre</a:t>
            </a:r>
            <a:r>
              <a:rPr kumimoji="0" lang="en-US" altLang="en-US" sz="4400" b="1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27B5968-ADFE-797E-10EB-7E1355939758}"/>
              </a:ext>
            </a:extLst>
          </p:cNvPr>
          <p:cNvSpPr txBox="1"/>
          <p:nvPr/>
        </p:nvSpPr>
        <p:spPr>
          <a:xfrm>
            <a:off x="-130631" y="5225121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Il existe de nombreux jeux de </a:t>
            </a:r>
            <a:r>
              <a:rPr lang="fr-FR" sz="4400" b="1" dirty="0">
                <a:solidFill>
                  <a:srgbClr val="FF0000"/>
                </a:solidFill>
              </a:rPr>
              <a:t>MOBA</a:t>
            </a:r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fr-FR" sz="4400" b="1" dirty="0">
              <a:solidFill>
                <a:srgbClr val="00359E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868E31-4E2D-580B-0E35-1BC67136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93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4DC9A-1B4B-33DF-B20B-C15827AA1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0A1500-1BBE-E03C-A577-3F73FA0D0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480C2A-83C0-DD37-E09D-7B0DEF9A8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6323C24-385C-78CA-8C26-968E10C28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19" y="202010"/>
            <a:ext cx="11567161" cy="1061981"/>
          </a:xfrm>
        </p:spPr>
        <p:txBody>
          <a:bodyPr anchor="t">
            <a:noAutofit/>
          </a:bodyPr>
          <a:lstStyle/>
          <a:p>
            <a:endParaRPr lang="en-US" sz="7200" dirty="0">
              <a:solidFill>
                <a:srgbClr val="00359E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037CEEF-68A2-7AA9-2944-B5BD7DA00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79709"/>
            <a:ext cx="120878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Image 6" descr="Une image contenant Jeu PC, Art numérique, Jeu d’action-aventure, Jeu vidéo de stratégie&#10;&#10;Le contenu généré par l’IA peut être incorrect.">
            <a:extLst>
              <a:ext uri="{FF2B5EF4-FFF2-40B4-BE49-F238E27FC236}">
                <a16:creationId xmlns:a16="http://schemas.microsoft.com/office/drawing/2014/main" id="{AF0EDD8E-A6D2-511E-26EF-49C5EC622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Image 1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5B869FC5-5742-9705-F04D-B504E59998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25" y="3307939"/>
            <a:ext cx="7626148" cy="5084099"/>
          </a:xfrm>
          <a:prstGeom prst="rect">
            <a:avLst/>
          </a:prstGeom>
        </p:spPr>
      </p:pic>
      <p:pic>
        <p:nvPicPr>
          <p:cNvPr id="16" name="Image 15" descr="Une image contenant art, léger&#10;&#10;Le contenu généré par l’IA peut être incorrect.">
            <a:extLst>
              <a:ext uri="{FF2B5EF4-FFF2-40B4-BE49-F238E27FC236}">
                <a16:creationId xmlns:a16="http://schemas.microsoft.com/office/drawing/2014/main" id="{6871E710-E8E2-2F39-23B4-06E0D483B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9" y="202010"/>
            <a:ext cx="868680" cy="86868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A3A3ED-8554-EE45-3E85-88CFD451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52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CE19F1-5097-9F24-0F77-4C1FD1BD4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logiciel, Logiciel multimédia&#10;&#10;Le contenu généré par l’IA peut être incorrect.">
            <a:extLst>
              <a:ext uri="{FF2B5EF4-FFF2-40B4-BE49-F238E27FC236}">
                <a16:creationId xmlns:a16="http://schemas.microsoft.com/office/drawing/2014/main" id="{72571836-B64F-F00E-DABE-E77FBEF14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29EA176-AEDC-AB48-4DB2-B56C1587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3EF9FD2-3F73-99B5-3EEB-62B2573D0DC8}"/>
              </a:ext>
            </a:extLst>
          </p:cNvPr>
          <p:cNvSpPr txBox="1"/>
          <p:nvPr/>
        </p:nvSpPr>
        <p:spPr>
          <a:xfrm>
            <a:off x="2794000" y="1696720"/>
            <a:ext cx="1068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 </a:t>
            </a:r>
            <a:r>
              <a:rPr lang="fr-FR" sz="4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spent</a:t>
            </a:r>
            <a:r>
              <a:rPr lang="fr-FR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on </a:t>
            </a:r>
            <a:r>
              <a:rPr lang="fr-FR" sz="4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league</a:t>
            </a:r>
            <a:r>
              <a:rPr lang="fr-FR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of </a:t>
            </a:r>
            <a:r>
              <a:rPr lang="fr-FR" sz="44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legends</a:t>
            </a:r>
            <a:r>
              <a:rPr lang="fr-FR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en-US" sz="44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2022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CB5BAC-0187-0929-07F2-E9F8F320F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5" name="Image 4" descr="Une image contenant fiction, Personnage de fiction, dessin humoristique, Art numérique&#10;&#10;Le contenu généré par l’IA peut être incorrect.">
            <a:extLst>
              <a:ext uri="{FF2B5EF4-FFF2-40B4-BE49-F238E27FC236}">
                <a16:creationId xmlns:a16="http://schemas.microsoft.com/office/drawing/2014/main" id="{A5014512-9545-ED0B-3F18-D4E9D528B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E62B23-D0FE-C827-8242-480E2E8ED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V="1">
            <a:off x="-3769359" y="2285672"/>
            <a:ext cx="3566160" cy="4999048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EE2B841-B308-AD02-F59A-3C10BE4B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5720" y="177862"/>
            <a:ext cx="58521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A77A157-66D4-B783-4A0B-2E948696C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41237"/>
            <a:ext cx="12087897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879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A1272-7677-DFB0-A3AF-EC4ACA96D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01013C5-0169-8F8C-FA57-62D87022A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 descr="Une image contenant Personnage de fiction, Jeu PC, fiction, Jeu d’action-aventure&#10;&#10;Le contenu généré par l’IA peut être incorrect.">
            <a:extLst>
              <a:ext uri="{FF2B5EF4-FFF2-40B4-BE49-F238E27FC236}">
                <a16:creationId xmlns:a16="http://schemas.microsoft.com/office/drawing/2014/main" id="{65B2C48E-65DC-22B0-F619-54C9C042C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72932"/>
            <a:ext cx="12192000" cy="428506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52000"/>
                </a:srgbClr>
              </a:gs>
              <a:gs pos="10000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5CDE0D4-FB45-3200-C359-3C38F89C4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3005" y="7924800"/>
            <a:ext cx="8728364" cy="11684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AC2CF16-590A-974D-D687-A38E9BAE0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FC1920-3612-5334-1471-34857A7AD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41237"/>
            <a:ext cx="12087897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fr-FR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35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442956-908F-B685-1E28-440674727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62CA76-E10A-DB16-C3B7-440E345F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2338E0-4A71-B6FB-2F6E-FA7546625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13F1CC5-015B-4AB6-0641-659775AEE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93" y="140126"/>
            <a:ext cx="12030613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jeu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vidéo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est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type de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divertissement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où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joueurs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interagissent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avec un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écran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contrôlant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personnages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ou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objets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pour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accomplir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tâches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ou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défis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Il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peut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être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joué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sur un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ordinateur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console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ou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appareil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mobile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48491D4-0EC6-39FB-5C95-372A12FB54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68" y="4021083"/>
            <a:ext cx="12192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Les jeux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vidéo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existent sous de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nombreux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types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différents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ou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genres, chacun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offrant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style de jeu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unique.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4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certains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jeux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peuvent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appartenir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à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plusieurs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catégories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CF2966B-CD20-A6C6-504F-5CB58DB5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60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D67E0-E51F-98C1-77BE-70D7AF760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E378AC5-658B-B2F1-0523-52B1FF458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DAB09-9B02-8C4B-7780-DD0181534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BFDD998-A51C-9119-8D08-8CF508853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03" y="2479709"/>
            <a:ext cx="1208789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9C6F91-0095-21F6-6C26-CD69B7058E0E}"/>
              </a:ext>
            </a:extLst>
          </p:cNvPr>
          <p:cNvSpPr txBox="1"/>
          <p:nvPr/>
        </p:nvSpPr>
        <p:spPr>
          <a:xfrm>
            <a:off x="104862" y="168985"/>
            <a:ext cx="1208713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E38E03"/>
                </a:solidFill>
              </a:rPr>
              <a:t>Les jeux vidéo présentent certains dangers sur les joueurs et peuvent causer des problèmes tels que:</a:t>
            </a:r>
            <a:endParaRPr lang="en-US" sz="3200" b="1" dirty="0">
              <a:solidFill>
                <a:srgbClr val="E38E03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8292DB8-16F8-3D7C-4257-8B78919EC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8747" y="1123092"/>
            <a:ext cx="13070747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Addiction</a:t>
            </a:r>
            <a:r>
              <a:rPr lang="en-US" altLang="en-US" b="1" dirty="0">
                <a:latin typeface="Arial" panose="020B0604020202020204" pitchFamily="34" charset="0"/>
              </a:rPr>
              <a:t> :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pendant de longues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heures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peut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conduire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à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addiction aux jeux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vidéo,</a:t>
            </a:r>
            <a:r>
              <a:rPr lang="en-US" altLang="en-US" sz="28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qui</a:t>
            </a:r>
            <a:r>
              <a:rPr lang="en-US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 interfere avec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 travail et les relations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personnelles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69B241B-CC98-7DE0-ADDA-88643A637150}"/>
              </a:ext>
            </a:extLst>
          </p:cNvPr>
          <p:cNvSpPr txBox="1"/>
          <p:nvPr/>
        </p:nvSpPr>
        <p:spPr>
          <a:xfrm>
            <a:off x="0" y="3257185"/>
            <a:ext cx="1208789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E38E03"/>
                </a:solidFill>
              </a:rPr>
              <a:t>2.Problèmes de santé physique:</a:t>
            </a:r>
            <a:endParaRPr lang="fr-FR" sz="3200" dirty="0">
              <a:solidFill>
                <a:srgbClr val="E38E03"/>
              </a:solidFill>
            </a:endParaRPr>
          </a:p>
          <a:p>
            <a:r>
              <a:rPr lang="fr-FR" sz="2800" b="1" dirty="0">
                <a:solidFill>
                  <a:srgbClr val="00359E"/>
                </a:solidFill>
              </a:rPr>
              <a:t> </a:t>
            </a:r>
            <a:r>
              <a:rPr lang="fr-FR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 sessions prolongées peuvent entraîner des douleurs oculaires,       </a:t>
            </a:r>
          </a:p>
          <a:p>
            <a:r>
              <a:rPr lang="fr-FR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des maux de tête et des problèmes de posture.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9F6230C-4887-5BDE-3EFB-BD830E52DD14}"/>
              </a:ext>
            </a:extLst>
          </p:cNvPr>
          <p:cNvSpPr txBox="1"/>
          <p:nvPr/>
        </p:nvSpPr>
        <p:spPr>
          <a:xfrm>
            <a:off x="0" y="4916779"/>
            <a:ext cx="1198379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rgbClr val="E38E03"/>
                </a:solidFill>
              </a:rPr>
              <a:t>3.Effets sur la santé mentale:</a:t>
            </a:r>
            <a:endParaRPr lang="fr-FR" sz="3200" dirty="0">
              <a:solidFill>
                <a:srgbClr val="E38E03"/>
              </a:solidFill>
            </a:endParaRPr>
          </a:p>
          <a:p>
            <a:r>
              <a:rPr lang="fr-FR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 jeu excessif, et surtout dans les jeux compétitifs, peut causer de l’anxiété, de la dépression et du stress.</a:t>
            </a:r>
            <a:endParaRPr 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36723E7-A8D2-A336-8A1F-8EAA8C850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4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E26F7-093F-9451-EC76-3FDD34CF8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6ED176-3AEF-8CB0-5802-5CDFB54E1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67E4CB-3371-64FF-E138-0BACACD4F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A58BD2-1AE3-AEEC-3227-04BB15B83E3B}"/>
              </a:ext>
            </a:extLst>
          </p:cNvPr>
          <p:cNvSpPr txBox="1"/>
          <p:nvPr/>
        </p:nvSpPr>
        <p:spPr>
          <a:xfrm>
            <a:off x="104862" y="148813"/>
            <a:ext cx="1208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rgbClr val="E38E03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0F75EBE-DF1E-A620-7683-062484F97741}"/>
              </a:ext>
            </a:extLst>
          </p:cNvPr>
          <p:cNvSpPr txBox="1"/>
          <p:nvPr/>
        </p:nvSpPr>
        <p:spPr>
          <a:xfrm>
            <a:off x="0" y="543096"/>
            <a:ext cx="12192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rgbClr val="E38E03"/>
                </a:solidFill>
              </a:rPr>
              <a:t>4.Isolement social:</a:t>
            </a:r>
          </a:p>
          <a:p>
            <a:r>
              <a:rPr lang="fr-F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Trop de jeux vidéo peut réduire les interactions sociales réelles, car les joueurs passent plus de temps dans le monde virtuel, ce qui </a:t>
            </a:r>
            <a:r>
              <a:rPr lang="fr-F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mene</a:t>
            </a:r>
            <a:r>
              <a:rPr lang="fr-F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a la solitude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FC6A095-18F3-E6B6-DDBE-0E002AA4F8EC}"/>
              </a:ext>
            </a:extLst>
          </p:cNvPr>
          <p:cNvSpPr txBox="1"/>
          <p:nvPr/>
        </p:nvSpPr>
        <p:spPr>
          <a:xfrm>
            <a:off x="0" y="3188187"/>
            <a:ext cx="1219199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rgbClr val="E38E03"/>
                </a:solidFill>
              </a:rPr>
              <a:t>5.Impact sur les performances scolaires: </a:t>
            </a:r>
            <a:endParaRPr lang="fr-FR" sz="4000" dirty="0">
              <a:solidFill>
                <a:srgbClr val="E38E03"/>
              </a:solidFill>
            </a:endParaRPr>
          </a:p>
          <a:p>
            <a:r>
              <a:rPr lang="fr-F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Trop de temps passé à jouer peut nuire aux études et aux résultats scolaires et l’</a:t>
            </a:r>
            <a:r>
              <a:rPr lang="fr-FR" sz="32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eleve</a:t>
            </a:r>
            <a:r>
              <a:rPr lang="fr-F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passe son temps d'étude à jouer aux jeux vidéo à la place</a:t>
            </a:r>
            <a:endParaRPr lang="en-US" sz="32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BB1D16-939F-D55E-0C36-56BB7E96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94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C961A7-364D-8AFD-B0C9-68AB62D40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4B134D-A94B-3972-B0D9-7BB5847F6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F64CC-6656-16ED-CEED-2B33CF448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D8D471-5F8D-1CD9-ACB1-A4B0B7ADE3F6}"/>
              </a:ext>
            </a:extLst>
          </p:cNvPr>
          <p:cNvSpPr txBox="1"/>
          <p:nvPr/>
        </p:nvSpPr>
        <p:spPr>
          <a:xfrm>
            <a:off x="104862" y="148813"/>
            <a:ext cx="12087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1" dirty="0">
              <a:solidFill>
                <a:srgbClr val="E38E03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408182A-E575-43D0-D109-9738650666C8}"/>
              </a:ext>
            </a:extLst>
          </p:cNvPr>
          <p:cNvSpPr txBox="1"/>
          <p:nvPr/>
        </p:nvSpPr>
        <p:spPr>
          <a:xfrm>
            <a:off x="860641" y="148813"/>
            <a:ext cx="1065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800" b="1" dirty="0">
                <a:solidFill>
                  <a:srgbClr val="E38E03"/>
                </a:solidFill>
              </a:rPr>
              <a:t>Les jeux vidéo sont créés à travers un processus qui implique plusieurs étapes clés</a:t>
            </a:r>
            <a:endParaRPr lang="en-US" sz="2800" b="1" dirty="0">
              <a:solidFill>
                <a:srgbClr val="E38E03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BC1407-B81B-74D6-3A77-0F85BD27FB2F}"/>
              </a:ext>
            </a:extLst>
          </p:cNvPr>
          <p:cNvSpPr txBox="1"/>
          <p:nvPr/>
        </p:nvSpPr>
        <p:spPr>
          <a:xfrm>
            <a:off x="0" y="1361843"/>
            <a:ext cx="121919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Concept et Design </a:t>
            </a:r>
          </a:p>
          <a:p>
            <a:r>
              <a:rPr lang="fr-FR" sz="3200" b="1" dirty="0">
                <a:solidFill>
                  <a:srgbClr val="E38E03"/>
                </a:solidFill>
              </a:rPr>
              <a:t>Les développeurs créent l’idée, l’histoire, les personnages et la mécanique du jeu.</a:t>
            </a:r>
            <a:endParaRPr lang="en-US" sz="3200" b="1" dirty="0">
              <a:solidFill>
                <a:srgbClr val="E38E03"/>
              </a:solidFill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BEE2926-6FF8-5FC4-FE1F-580C223AA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6352" y="3040332"/>
            <a:ext cx="1225296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vous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pouvez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utiliser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-Adobe Photoshop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concepts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visuels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E38E0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F7BE8D-0C5B-B6BF-4353-09477122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  <p:pic>
        <p:nvPicPr>
          <p:cNvPr id="4" name="Image 3" descr="Une image contenant Graphique, capture d’écran, Police, graphisme">
            <a:extLst>
              <a:ext uri="{FF2B5EF4-FFF2-40B4-BE49-F238E27FC236}">
                <a16:creationId xmlns:a16="http://schemas.microsoft.com/office/drawing/2014/main" id="{B62017CE-ADC1-EFEC-DBB5-A1E627C09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29" y="4619557"/>
            <a:ext cx="3086997" cy="17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0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C9621F-B256-1A3E-243A-61CB85878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2CD1CDD-A5E8-6082-671F-2D91CED50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68EFC6-BF71-C740-0023-E4908B9C5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40301E5-AA0F-2522-DE7D-4530AB49EE61}"/>
              </a:ext>
            </a:extLst>
          </p:cNvPr>
          <p:cNvSpPr txBox="1"/>
          <p:nvPr/>
        </p:nvSpPr>
        <p:spPr>
          <a:xfrm>
            <a:off x="0" y="-3939"/>
            <a:ext cx="12191999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Programmation :</a:t>
            </a:r>
          </a:p>
          <a:p>
            <a:r>
              <a:rPr lang="fr-FR" sz="4400" b="1" dirty="0">
                <a:solidFill>
                  <a:srgbClr val="E38E03"/>
                </a:solidFill>
              </a:rPr>
              <a:t>Les programmeurs écrivent le code du jeu pour implémenter les fonctionnalités du gameplay.</a:t>
            </a:r>
          </a:p>
          <a:p>
            <a:r>
              <a:rPr lang="fr-FR" sz="4400" b="1" dirty="0">
                <a:solidFill>
                  <a:srgbClr val="E38E03"/>
                </a:solidFill>
              </a:rPr>
              <a:t>vous pouvez utiliser :</a:t>
            </a:r>
          </a:p>
          <a:p>
            <a:r>
              <a:rPr lang="fr-FR" sz="4400" b="1" i="1" dirty="0">
                <a:solidFill>
                  <a:srgbClr val="E38E03"/>
                </a:solidFill>
              </a:rPr>
              <a:t>-</a:t>
            </a:r>
            <a:r>
              <a:rPr lang="fr-FR" sz="4400" b="1" i="1" dirty="0" err="1">
                <a:solidFill>
                  <a:srgbClr val="E38E03"/>
                </a:solidFill>
              </a:rPr>
              <a:t>Unity</a:t>
            </a:r>
            <a:r>
              <a:rPr lang="fr-FR" sz="4400" b="1" i="1" dirty="0">
                <a:solidFill>
                  <a:srgbClr val="E38E03"/>
                </a:solidFill>
              </a:rPr>
              <a:t>/</a:t>
            </a:r>
            <a:r>
              <a:rPr lang="fr-FR" sz="4400" b="1" i="1" dirty="0" err="1">
                <a:solidFill>
                  <a:srgbClr val="E38E03"/>
                </a:solidFill>
              </a:rPr>
              <a:t>Unreal</a:t>
            </a:r>
            <a:r>
              <a:rPr lang="fr-FR" sz="4400" b="1" i="1" dirty="0">
                <a:solidFill>
                  <a:srgbClr val="E38E03"/>
                </a:solidFill>
              </a:rPr>
              <a:t> Engine/Visual Studio</a:t>
            </a:r>
            <a:r>
              <a:rPr lang="fr-FR" sz="4400" b="1" dirty="0">
                <a:solidFill>
                  <a:srgbClr val="E38E03"/>
                </a:solidFill>
              </a:rPr>
              <a:t> : Coder</a:t>
            </a:r>
            <a:endParaRPr lang="en-US" sz="4400" b="1" dirty="0">
              <a:solidFill>
                <a:srgbClr val="E38E03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4960954-0441-D2A2-5B8B-CAA657F1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238240"/>
            <a:ext cx="478969" cy="579887"/>
          </a:xfrm>
        </p:spPr>
        <p:txBody>
          <a:bodyPr/>
          <a:lstStyle/>
          <a:p>
            <a:fld id="{CC057153-B650-4DEB-B370-79DDCFDCE934}" type="slidenum">
              <a:rPr lang="en-US" sz="1050" smtClean="0"/>
              <a:t>23</a:t>
            </a:fld>
            <a:endParaRPr lang="en-US" dirty="0"/>
          </a:p>
        </p:txBody>
      </p:sp>
      <p:pic>
        <p:nvPicPr>
          <p:cNvPr id="7" name="Image 6" descr="Une image contenant symbole, texte, logo, Police">
            <a:extLst>
              <a:ext uri="{FF2B5EF4-FFF2-40B4-BE49-F238E27FC236}">
                <a16:creationId xmlns:a16="http://schemas.microsoft.com/office/drawing/2014/main" id="{7203CFFC-9A30-7A8E-443E-54DED0B68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438" y1="53047" x2="38438" y2="53047"/>
                        <a14:foregroundMark x1="38438" y1="67422" x2="38438" y2="67422"/>
                        <a14:foregroundMark x1="34635" y1="68672" x2="34635" y2="68672"/>
                        <a14:foregroundMark x1="45677" y1="67813" x2="45677" y2="67813"/>
                        <a14:foregroundMark x1="59844" y1="70000" x2="59844" y2="70000"/>
                        <a14:foregroundMark x1="66615" y1="69219" x2="66615" y2="69219"/>
                        <a14:foregroundMark x1="55365" y1="78828" x2="55365" y2="78828"/>
                        <a14:foregroundMark x1="51042" y1="79141" x2="51042" y2="79141"/>
                        <a14:foregroundMark x1="43385" y1="77578" x2="43385" y2="77578"/>
                        <a14:foregroundMark x1="39844" y1="77422" x2="39844" y2="77422"/>
                        <a14:foregroundMark x1="27344" y1="36563" x2="27344" y2="36563"/>
                        <a14:foregroundMark x1="54844" y1="73672" x2="56615" y2="73516"/>
                        <a14:foregroundMark x1="46823" y1="78750" x2="46823" y2="78750"/>
                        <a14:foregroundMark x1="57396" y1="79063" x2="57396" y2="79063"/>
                        <a14:foregroundMark x1="54792" y1="72656" x2="55208" y2="72656"/>
                        <a14:foregroundMark x1="53229" y1="70781" x2="53333" y2="72344"/>
                        <a14:foregroundMark x1="52865" y1="67578" x2="53021" y2="69688"/>
                        <a14:foregroundMark x1="52865" y1="69609" x2="52969" y2="67969"/>
                        <a14:foregroundMark x1="53021" y1="68047" x2="53542" y2="67578"/>
                        <a14:foregroundMark x1="53594" y1="67813" x2="52865" y2="68672"/>
                        <a14:foregroundMark x1="61563" y1="67891" x2="60938" y2="68594"/>
                        <a14:foregroundMark x1="60313" y1="71563" x2="60313" y2="70000"/>
                        <a14:foregroundMark x1="60521" y1="71328" x2="61146" y2="71406"/>
                        <a14:foregroundMark x1="59792" y1="72656" x2="59583" y2="73359"/>
                        <a14:foregroundMark x1="38854" y1="78750" x2="38906" y2="76875"/>
                        <a14:backgroundMark x1="25052" y1="32813" x2="26510" y2="35703"/>
                        <a14:backgroundMark x1="26875" y1="36875" x2="26771" y2="37109"/>
                        <a14:backgroundMark x1="47396" y1="69844" x2="48385" y2="68359"/>
                        <a14:backgroundMark x1="61442" y1="70745" x2="62135" y2="70781"/>
                        <a14:backgroundMark x1="57917" y1="77969" x2="59740" y2="77891"/>
                        <a14:backgroundMark x1="48750" y1="77969" x2="47604" y2="78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58" y="3927871"/>
            <a:ext cx="4219864" cy="2813243"/>
          </a:xfrm>
          <a:prstGeom prst="rect">
            <a:avLst/>
          </a:prstGeom>
        </p:spPr>
      </p:pic>
      <p:pic>
        <p:nvPicPr>
          <p:cNvPr id="12" name="Image 11" descr="Une image contenant Graphique, violet, Lilas, Caractère coloré">
            <a:extLst>
              <a:ext uri="{FF2B5EF4-FFF2-40B4-BE49-F238E27FC236}">
                <a16:creationId xmlns:a16="http://schemas.microsoft.com/office/drawing/2014/main" id="{FD41C452-86C1-BD03-B06F-0E7B83BFD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837" y="4398684"/>
            <a:ext cx="1512589" cy="1512589"/>
          </a:xfrm>
          <a:prstGeom prst="rect">
            <a:avLst/>
          </a:prstGeom>
        </p:spPr>
      </p:pic>
      <p:pic>
        <p:nvPicPr>
          <p:cNvPr id="16" name="Image 15" descr="Une image contenant Police, Graphique, logo, graphisme">
            <a:extLst>
              <a:ext uri="{FF2B5EF4-FFF2-40B4-BE49-F238E27FC236}">
                <a16:creationId xmlns:a16="http://schemas.microsoft.com/office/drawing/2014/main" id="{7DBE830A-0D0A-3575-0013-13E7B9D027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9" y="4632258"/>
            <a:ext cx="3520072" cy="127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999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B843D-CDF0-F8EC-B42E-6B1A1704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CFB750F-0EE8-0782-CBE2-25EC223B5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7B471C-BFBE-03C8-53F0-3D0B2D95F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32F05FC-EC12-7F28-C934-C555BF58913F}"/>
              </a:ext>
            </a:extLst>
          </p:cNvPr>
          <p:cNvSpPr txBox="1"/>
          <p:nvPr/>
        </p:nvSpPr>
        <p:spPr>
          <a:xfrm>
            <a:off x="0" y="39873"/>
            <a:ext cx="1244138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Art et Graphismes: </a:t>
            </a:r>
          </a:p>
          <a:p>
            <a:r>
              <a:rPr lang="fr-FR" sz="3600" b="1" dirty="0">
                <a:solidFill>
                  <a:srgbClr val="E38E03"/>
                </a:solidFill>
              </a:rPr>
              <a:t>Les artistes créent les éléments visuels, tels que les modèles de personnages, les environnements et les animations.  </a:t>
            </a:r>
          </a:p>
          <a:p>
            <a:r>
              <a:rPr lang="fr-FR" sz="3600" b="1" dirty="0">
                <a:solidFill>
                  <a:srgbClr val="E38E03"/>
                </a:solidFill>
              </a:rPr>
              <a:t>vous pouvez utiliser:</a:t>
            </a:r>
          </a:p>
          <a:p>
            <a:pPr marL="571500" indent="-571500">
              <a:buFontTx/>
              <a:buChar char="-"/>
            </a:pPr>
            <a:r>
              <a:rPr lang="fr-FR" sz="3600" b="1" i="1" dirty="0">
                <a:solidFill>
                  <a:srgbClr val="E38E03"/>
                </a:solidFill>
              </a:rPr>
              <a:t>Blender : modélisation 3D</a:t>
            </a:r>
          </a:p>
          <a:p>
            <a:pPr marL="571500" indent="-571500">
              <a:buFontTx/>
              <a:buChar char="-"/>
            </a:pPr>
            <a:r>
              <a:rPr lang="fr-FR" sz="3600" b="1" i="1" dirty="0">
                <a:solidFill>
                  <a:srgbClr val="E38E03"/>
                </a:solidFill>
              </a:rPr>
              <a:t>Adobe Photoshop</a:t>
            </a:r>
            <a:r>
              <a:rPr lang="fr-FR" sz="3600" b="1" dirty="0">
                <a:solidFill>
                  <a:srgbClr val="E38E03"/>
                </a:solidFill>
              </a:rPr>
              <a:t> / </a:t>
            </a:r>
            <a:r>
              <a:rPr lang="fr-FR" sz="3600" b="1" i="1" dirty="0">
                <a:solidFill>
                  <a:srgbClr val="E38E03"/>
                </a:solidFill>
              </a:rPr>
              <a:t>Illustrator</a:t>
            </a:r>
            <a:r>
              <a:rPr lang="fr-FR" sz="3600" b="1" dirty="0">
                <a:solidFill>
                  <a:srgbClr val="E38E03"/>
                </a:solidFill>
              </a:rPr>
              <a:t> : concepts visuels</a:t>
            </a:r>
            <a:endParaRPr lang="en-US" sz="3600" b="1" dirty="0">
              <a:solidFill>
                <a:srgbClr val="E38E03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F9402C-2EB9-1ADA-58AB-A5A167068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24</a:t>
            </a:fld>
            <a:endParaRPr lang="en-US"/>
          </a:p>
        </p:txBody>
      </p:sp>
      <p:pic>
        <p:nvPicPr>
          <p:cNvPr id="12" name="Image 11" descr="Une image contenant cercle, Graphique, clipart, graphisme">
            <a:extLst>
              <a:ext uri="{FF2B5EF4-FFF2-40B4-BE49-F238E27FC236}">
                <a16:creationId xmlns:a16="http://schemas.microsoft.com/office/drawing/2014/main" id="{D5114167-4DA4-D311-73EB-71600901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483" b="89943" l="6609" r="93391">
                        <a14:foregroundMark x1="58908" y1="52586" x2="58908" y2="52586"/>
                        <a14:foregroundMark x1="89655" y1="54598" x2="89655" y2="54598"/>
                        <a14:foregroundMark x1="93678" y1="54598" x2="93678" y2="54598"/>
                        <a14:foregroundMark x1="6609" y1="67241" x2="6609" y2="67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39" y="3739421"/>
            <a:ext cx="2749594" cy="2749594"/>
          </a:xfrm>
          <a:prstGeom prst="rect">
            <a:avLst/>
          </a:prstGeom>
        </p:spPr>
      </p:pic>
      <p:pic>
        <p:nvPicPr>
          <p:cNvPr id="14" name="Image 13" descr="Une image contenant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FB907EE-2042-98B0-55BA-11950D5E6A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928" y="4324222"/>
            <a:ext cx="3090719" cy="1797464"/>
          </a:xfrm>
          <a:prstGeom prst="rect">
            <a:avLst/>
          </a:prstGeom>
        </p:spPr>
      </p:pic>
      <p:pic>
        <p:nvPicPr>
          <p:cNvPr id="16" name="Image 15" descr="Une image contenant Graphique, capture d’écran, Police, graphisme&#10;&#10;Le contenu généré par l’IA peut être incorrect.">
            <a:extLst>
              <a:ext uri="{FF2B5EF4-FFF2-40B4-BE49-F238E27FC236}">
                <a16:creationId xmlns:a16="http://schemas.microsoft.com/office/drawing/2014/main" id="{0EE7ADB2-6945-3CCB-1BAB-C483BE282A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482" y="4276104"/>
            <a:ext cx="3281035" cy="184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1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DA6451-F35F-0466-46AC-C031262E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9ED60B-A74B-697D-11DB-1F8CA7538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6A475F-C252-B0D6-CF7A-2C58E84D2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DF6302-9B5D-5885-9110-600651310C8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8510" y="0"/>
            <a:ext cx="12054980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Son et Musique:</a:t>
            </a:r>
            <a:endParaRPr lang="en-US" altLang="en-US" sz="3200" b="1" dirty="0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Les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compositeurs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concepteurs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sonores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créent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la musique, les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sonores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et les voix.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vous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pouvez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utiliser</a:t>
            </a:r>
            <a:r>
              <a:rPr lang="fr-FR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-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Audacity</a:t>
            </a:r>
            <a:r>
              <a:rPr lang="en-US" altLang="en-US" sz="3200" b="1" i="1" dirty="0">
                <a:solidFill>
                  <a:srgbClr val="E38E03"/>
                </a:solidFill>
                <a:latin typeface="Arial" panose="020B0604020202020204" pitchFamily="34" charset="0"/>
              </a:rPr>
              <a:t>: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enregistrer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l</a:t>
            </a:r>
            <a:r>
              <a:rPr lang="en-US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es </a:t>
            </a:r>
            <a:r>
              <a:rPr lang="en-US" altLang="en-US" sz="3200" b="1" dirty="0" err="1">
                <a:solidFill>
                  <a:srgbClr val="E38E03"/>
                </a:solidFill>
                <a:latin typeface="Arial" panose="020B0604020202020204" pitchFamily="34" charset="0"/>
              </a:rPr>
              <a:t>effets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audio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3200" b="1" i="1" dirty="0">
                <a:solidFill>
                  <a:srgbClr val="E38E03"/>
                </a:solidFill>
                <a:latin typeface="Arial" panose="020B0604020202020204" pitchFamily="34" charset="0"/>
              </a:rPr>
              <a:t>-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FL Studio</a:t>
            </a:r>
            <a:r>
              <a:rPr lang="en-US" altLang="en-US" sz="3200" b="1" dirty="0">
                <a:solidFill>
                  <a:srgbClr val="E38E03"/>
                </a:solidFill>
                <a:latin typeface="Arial" panose="020B0604020202020204" pitchFamily="34" charset="0"/>
              </a:rPr>
              <a:t>/</a:t>
            </a:r>
            <a:r>
              <a:rPr kumimoji="0" lang="en-US" altLang="en-US" sz="3200" b="1" i="1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Ableton Live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: la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création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 musicale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3AD17F5-A864-68D9-3CD9-87332D50276D}"/>
              </a:ext>
            </a:extLst>
          </p:cNvPr>
          <p:cNvSpPr txBox="1"/>
          <p:nvPr/>
        </p:nvSpPr>
        <p:spPr>
          <a:xfrm>
            <a:off x="130631" y="5125356"/>
            <a:ext cx="1205498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Tests</a:t>
            </a:r>
            <a:r>
              <a:rPr lang="fr-FR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</a:t>
            </a:r>
            <a:endParaRPr lang="fr-FR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fr-FR" sz="3200" b="1" dirty="0">
                <a:solidFill>
                  <a:srgbClr val="E38E03"/>
                </a:solidFill>
              </a:rPr>
              <a:t>Le jeu est testé pour détecter les bugs, les erreurs et les problèmes d'équilibrage avant la sortie. </a:t>
            </a:r>
            <a:endParaRPr lang="en-US" sz="3200" b="1" dirty="0">
              <a:solidFill>
                <a:srgbClr val="E38E03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BD31D0-A176-B2BC-2237-773085EF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25</a:t>
            </a:fld>
            <a:endParaRPr lang="en-US"/>
          </a:p>
        </p:txBody>
      </p:sp>
      <p:pic>
        <p:nvPicPr>
          <p:cNvPr id="8" name="Image 7" descr="Une image contenant Graphique, clipart, graphisme, Caractère coloré">
            <a:extLst>
              <a:ext uri="{FF2B5EF4-FFF2-40B4-BE49-F238E27FC236}">
                <a16:creationId xmlns:a16="http://schemas.microsoft.com/office/drawing/2014/main" id="{0324D66E-BDC8-1955-93FF-E45D6439F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401618" y="3221860"/>
            <a:ext cx="1692563" cy="1692563"/>
          </a:xfrm>
          <a:prstGeom prst="rect">
            <a:avLst/>
          </a:prstGeom>
        </p:spPr>
      </p:pic>
      <p:pic>
        <p:nvPicPr>
          <p:cNvPr id="12" name="Image 11" descr="Une image contenant légume, fruit, plante, poivre">
            <a:extLst>
              <a:ext uri="{FF2B5EF4-FFF2-40B4-BE49-F238E27FC236}">
                <a16:creationId xmlns:a16="http://schemas.microsoft.com/office/drawing/2014/main" id="{3B19E492-1688-B19F-6DE5-14EEA4BB86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344" y="2957528"/>
            <a:ext cx="1473554" cy="209461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D70AD7-8CC0-71C9-7F53-CC302D2B4889}"/>
              </a:ext>
            </a:extLst>
          </p:cNvPr>
          <p:cNvSpPr/>
          <p:nvPr/>
        </p:nvSpPr>
        <p:spPr>
          <a:xfrm>
            <a:off x="9458036" y="3583709"/>
            <a:ext cx="1332347" cy="99752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 16" descr="Une image contenant texte, logo, Police, symbole">
            <a:extLst>
              <a:ext uri="{FF2B5EF4-FFF2-40B4-BE49-F238E27FC236}">
                <a16:creationId xmlns:a16="http://schemas.microsoft.com/office/drawing/2014/main" id="{247A3EB8-127B-C34F-BDAE-499FCAFD6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94" b="90039" l="10000" r="90000">
                        <a14:foregroundMark x1="35556" y1="49219" x2="35556" y2="49219"/>
                        <a14:foregroundMark x1="33667" y1="49023" x2="34667" y2="49023"/>
                        <a14:foregroundMark x1="34556" y1="53711" x2="34556" y2="53711"/>
                        <a14:foregroundMark x1="43778" y1="53516" x2="43778" y2="53516"/>
                        <a14:foregroundMark x1="43889" y1="48438" x2="44111" y2="63477"/>
                        <a14:foregroundMark x1="44333" y1="35156" x2="44333" y2="35156"/>
                        <a14:foregroundMark x1="35000" y1="59180" x2="35000" y2="59180"/>
                        <a14:foregroundMark x1="49333" y1="52344" x2="49333" y2="52344"/>
                        <a14:foregroundMark x1="48444" y1="49219" x2="48444" y2="49219"/>
                        <a14:foregroundMark x1="52778" y1="54688" x2="52778" y2="54688"/>
                        <a14:foregroundMark x1="59222" y1="52930" x2="59222" y2="52930"/>
                        <a14:foregroundMark x1="65333" y1="49414" x2="65333" y2="49414"/>
                        <a14:foregroundMark x1="65111" y1="52344" x2="65111" y2="52344"/>
                        <a14:foregroundMark x1="65333" y1="52344" x2="65333" y2="52344"/>
                        <a14:foregroundMark x1="65222" y1="52344" x2="64556" y2="52539"/>
                        <a14:foregroundMark x1="60778" y1="60742" x2="60778" y2="60742"/>
                        <a14:foregroundMark x1="62000" y1="49805" x2="62000" y2="49805"/>
                        <a14:foregroundMark x1="52556" y1="8594" x2="52556" y2="8594"/>
                        <a14:foregroundMark x1="49222" y1="90039" x2="49222" y2="90039"/>
                        <a14:foregroundMark x1="34778" y1="40625" x2="34778" y2="40625"/>
                        <a14:foregroundMark x1="43222" y1="37109" x2="43222" y2="3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94" y="3038694"/>
            <a:ext cx="3482569" cy="198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30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E15F9A-40B7-A875-306A-95856CFF3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8CBF87-1C8D-9FCF-5A39-8CCB7CE74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368595-678A-BA8F-AFE8-8D17908C1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F74871-59EF-3A20-0BA5-412D1A973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19" y="202010"/>
            <a:ext cx="11567161" cy="1061981"/>
          </a:xfrm>
        </p:spPr>
        <p:txBody>
          <a:bodyPr anchor="t">
            <a:noAutofit/>
          </a:bodyPr>
          <a:lstStyle/>
          <a:p>
            <a:r>
              <a:rPr lang="fr-FR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</a:t>
            </a:r>
            <a:r>
              <a:rPr lang="fr-FR" sz="7200" dirty="0">
                <a:solidFill>
                  <a:srgbClr val="00359E"/>
                </a:solidFill>
              </a:rPr>
              <a:t> </a:t>
            </a:r>
            <a:r>
              <a:rPr lang="fr-FR" sz="7200" u="sng" dirty="0">
                <a:solidFill>
                  <a:schemeClr val="tx1">
                    <a:lumMod val="95000"/>
                  </a:schemeClr>
                </a:solidFill>
              </a:rPr>
              <a:t>FPS</a:t>
            </a:r>
            <a:endParaRPr lang="en-US" sz="7200" u="sng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CA0DD72-0075-7A98-F86F-2D41505AC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77" y="1466001"/>
            <a:ext cx="12192000" cy="283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 jeu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FIRST PERSON SHOOTER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" panose="020B0604020202020204" pitchFamily="34" charset="0"/>
              </a:rPr>
              <a:t>FPS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)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est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un jeu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où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le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joueur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voit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à travers les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yeux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du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personnage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utilise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armes pour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tirer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sur des </a:t>
            </a:r>
            <a:r>
              <a:rPr kumimoji="0" lang="en-US" altLang="en-US" sz="40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ennemis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738AC98-C055-8F2F-4F68-2674F55213D7}"/>
              </a:ext>
            </a:extLst>
          </p:cNvPr>
          <p:cNvSpPr txBox="1"/>
          <p:nvPr/>
        </p:nvSpPr>
        <p:spPr>
          <a:xfrm>
            <a:off x="-52254" y="4969205"/>
            <a:ext cx="121136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Il existe de nombreux jeux de </a:t>
            </a:r>
            <a:r>
              <a:rPr lang="fr-FR" sz="4800" b="1" dirty="0">
                <a:solidFill>
                  <a:schemeClr val="tx1">
                    <a:lumMod val="95000"/>
                  </a:schemeClr>
                </a:solidFill>
              </a:rPr>
              <a:t>FPS</a:t>
            </a:r>
            <a:r>
              <a:rPr lang="fr-FR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: </a:t>
            </a:r>
            <a:endParaRPr lang="fr-FR" sz="4800" b="1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981E55-5D78-829C-D566-E1E7F68A3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34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587E41-605C-A8E4-8BA5-0E0B3797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pic>
        <p:nvPicPr>
          <p:cNvPr id="14" name="Espace réservé du contenu 13" descr="Une image contenant texte, Visage humain, Film d’action, affiche">
            <a:extLst>
              <a:ext uri="{FF2B5EF4-FFF2-40B4-BE49-F238E27FC236}">
                <a16:creationId xmlns:a16="http://schemas.microsoft.com/office/drawing/2014/main" id="{D1722AC9-DC31-5B4C-BD5C-075E5B9DB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-91440" y="-111760"/>
            <a:ext cx="12482142" cy="70212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BD48A03-0DF9-3063-CB15-1BC2AEC79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4416"/>
            <a:ext cx="12191999" cy="124358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1E0B092-9E8D-48A2-7CBB-F68BBF6D9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5720" y="177862"/>
            <a:ext cx="5852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9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4FBFE3-7803-65F6-82A4-50AA9B89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texte, habits, Film d’action, arme">
            <a:extLst>
              <a:ext uri="{FF2B5EF4-FFF2-40B4-BE49-F238E27FC236}">
                <a16:creationId xmlns:a16="http://schemas.microsoft.com/office/drawing/2014/main" id="{139981AB-ECC7-1CEF-B549-7EB59CF90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2080" y="-74296"/>
            <a:ext cx="12506960" cy="703516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F7F482-DCA8-4387-68C0-A8A68A43B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8506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748B1-CA42-E9F1-F2A9-33C2A5EAD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Jeu PC, Jeu d’action-aventure, montagne, arme&#10;&#10;Le contenu généré par l’IA peut être incorrect.">
            <a:extLst>
              <a:ext uri="{FF2B5EF4-FFF2-40B4-BE49-F238E27FC236}">
                <a16:creationId xmlns:a16="http://schemas.microsoft.com/office/drawing/2014/main" id="{B7B1B398-7F85-32BF-F1BA-2FEFE7F63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1120" y="-51425"/>
            <a:ext cx="12354560" cy="6972301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56201E6-E9F1-CCB2-C614-BBCF8EB0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9A80B2-96C2-75CD-AABF-7819F8CE73F8}"/>
              </a:ext>
            </a:extLst>
          </p:cNvPr>
          <p:cNvSpPr txBox="1"/>
          <p:nvPr/>
        </p:nvSpPr>
        <p:spPr>
          <a:xfrm>
            <a:off x="-71120" y="3769359"/>
            <a:ext cx="12354560" cy="3140065"/>
          </a:xfrm>
          <a:custGeom>
            <a:avLst/>
            <a:gdLst/>
            <a:ahLst/>
            <a:cxnLst/>
            <a:rect l="l" t="t" r="r" b="b"/>
            <a:pathLst>
              <a:path w="12192000" h="3088640">
                <a:moveTo>
                  <a:pt x="5567107" y="1289415"/>
                </a:moveTo>
                <a:lnTo>
                  <a:pt x="5584513" y="1322022"/>
                </a:lnTo>
                <a:cubicBezTo>
                  <a:pt x="5610867" y="1374369"/>
                  <a:pt x="5637722" y="1436603"/>
                  <a:pt x="5665081" y="1508725"/>
                </a:cubicBezTo>
                <a:cubicBezTo>
                  <a:pt x="5701558" y="1604887"/>
                  <a:pt x="5734385" y="1697696"/>
                  <a:pt x="5763561" y="1787150"/>
                </a:cubicBezTo>
                <a:lnTo>
                  <a:pt x="5368338" y="1787150"/>
                </a:lnTo>
                <a:cubicBezTo>
                  <a:pt x="5395608" y="1696668"/>
                  <a:pt x="5427755" y="1603399"/>
                  <a:pt x="5464779" y="1507344"/>
                </a:cubicBezTo>
                <a:cubicBezTo>
                  <a:pt x="5492547" y="1435302"/>
                  <a:pt x="5520462" y="1373347"/>
                  <a:pt x="5548525" y="1321478"/>
                </a:cubicBezTo>
                <a:close/>
                <a:moveTo>
                  <a:pt x="8172197" y="1202435"/>
                </a:moveTo>
                <a:cubicBezTo>
                  <a:pt x="8285827" y="1202435"/>
                  <a:pt x="8368922" y="1239957"/>
                  <a:pt x="8421482" y="1315000"/>
                </a:cubicBezTo>
                <a:cubicBezTo>
                  <a:pt x="8474040" y="1390044"/>
                  <a:pt x="8500320" y="1506576"/>
                  <a:pt x="8500320" y="1664596"/>
                </a:cubicBezTo>
                <a:cubicBezTo>
                  <a:pt x="8500320" y="1803740"/>
                  <a:pt x="8471880" y="1913034"/>
                  <a:pt x="8415002" y="1992478"/>
                </a:cubicBezTo>
                <a:cubicBezTo>
                  <a:pt x="8358121" y="2071922"/>
                  <a:pt x="8274500" y="2111644"/>
                  <a:pt x="8164135" y="2111644"/>
                </a:cubicBezTo>
                <a:cubicBezTo>
                  <a:pt x="8055355" y="2111644"/>
                  <a:pt x="7972804" y="2071772"/>
                  <a:pt x="7916481" y="1992029"/>
                </a:cubicBezTo>
                <a:cubicBezTo>
                  <a:pt x="7860158" y="1912285"/>
                  <a:pt x="7831997" y="1801128"/>
                  <a:pt x="7831997" y="1658557"/>
                </a:cubicBezTo>
                <a:cubicBezTo>
                  <a:pt x="7831997" y="1505152"/>
                  <a:pt x="7860488" y="1390780"/>
                  <a:pt x="7917469" y="1315442"/>
                </a:cubicBezTo>
                <a:cubicBezTo>
                  <a:pt x="7974450" y="1240104"/>
                  <a:pt x="8059359" y="1202435"/>
                  <a:pt x="8172197" y="1202435"/>
                </a:cubicBezTo>
                <a:close/>
                <a:moveTo>
                  <a:pt x="5501942" y="913402"/>
                </a:moveTo>
                <a:cubicBezTo>
                  <a:pt x="5466910" y="913402"/>
                  <a:pt x="5436891" y="920517"/>
                  <a:pt x="5411885" y="934746"/>
                </a:cubicBezTo>
                <a:cubicBezTo>
                  <a:pt x="5386880" y="948976"/>
                  <a:pt x="5363526" y="971294"/>
                  <a:pt x="5341823" y="1001701"/>
                </a:cubicBezTo>
                <a:cubicBezTo>
                  <a:pt x="5280688" y="1087965"/>
                  <a:pt x="5217299" y="1212642"/>
                  <a:pt x="5151656" y="1375732"/>
                </a:cubicBezTo>
                <a:cubicBezTo>
                  <a:pt x="5086013" y="1538822"/>
                  <a:pt x="5030346" y="1708188"/>
                  <a:pt x="4984655" y="1883832"/>
                </a:cubicBezTo>
                <a:cubicBezTo>
                  <a:pt x="4938964" y="2059476"/>
                  <a:pt x="4913399" y="2208566"/>
                  <a:pt x="4907960" y="2331105"/>
                </a:cubicBezTo>
                <a:cubicBezTo>
                  <a:pt x="4907297" y="2376812"/>
                  <a:pt x="4927923" y="2399665"/>
                  <a:pt x="4969840" y="2399665"/>
                </a:cubicBezTo>
                <a:lnTo>
                  <a:pt x="5208685" y="2399665"/>
                </a:lnTo>
                <a:cubicBezTo>
                  <a:pt x="5255216" y="2399665"/>
                  <a:pt x="5279430" y="2377347"/>
                  <a:pt x="5281325" y="2332711"/>
                </a:cubicBezTo>
                <a:cubicBezTo>
                  <a:pt x="5284590" y="2257079"/>
                  <a:pt x="5294360" y="2172239"/>
                  <a:pt x="5310635" y="2078191"/>
                </a:cubicBezTo>
                <a:lnTo>
                  <a:pt x="5825601" y="2078191"/>
                </a:lnTo>
                <a:cubicBezTo>
                  <a:pt x="5844755" y="2174573"/>
                  <a:pt x="5855654" y="2259413"/>
                  <a:pt x="5858299" y="2332711"/>
                </a:cubicBezTo>
                <a:cubicBezTo>
                  <a:pt x="5860194" y="2377347"/>
                  <a:pt x="5883503" y="2399665"/>
                  <a:pt x="5928224" y="2399665"/>
                </a:cubicBezTo>
                <a:lnTo>
                  <a:pt x="6172112" y="2399665"/>
                </a:lnTo>
                <a:cubicBezTo>
                  <a:pt x="6219425" y="2399665"/>
                  <a:pt x="6242627" y="2374644"/>
                  <a:pt x="6241716" y="2324600"/>
                </a:cubicBezTo>
                <a:cubicBezTo>
                  <a:pt x="6236963" y="2205156"/>
                  <a:pt x="6211743" y="2057952"/>
                  <a:pt x="6166058" y="1882989"/>
                </a:cubicBezTo>
                <a:cubicBezTo>
                  <a:pt x="6120372" y="1708025"/>
                  <a:pt x="6064893" y="1538864"/>
                  <a:pt x="5999619" y="1375507"/>
                </a:cubicBezTo>
                <a:cubicBezTo>
                  <a:pt x="5934346" y="1212149"/>
                  <a:pt x="5871045" y="1087547"/>
                  <a:pt x="5809717" y="1001701"/>
                </a:cubicBezTo>
                <a:cubicBezTo>
                  <a:pt x="5788122" y="971465"/>
                  <a:pt x="5764559" y="949190"/>
                  <a:pt x="5739028" y="934875"/>
                </a:cubicBezTo>
                <a:cubicBezTo>
                  <a:pt x="5713499" y="920560"/>
                  <a:pt x="5682843" y="913402"/>
                  <a:pt x="5647061" y="913402"/>
                </a:cubicBezTo>
                <a:close/>
                <a:moveTo>
                  <a:pt x="8181271" y="889216"/>
                </a:moveTo>
                <a:cubicBezTo>
                  <a:pt x="8027587" y="889216"/>
                  <a:pt x="7895662" y="918408"/>
                  <a:pt x="7785495" y="976792"/>
                </a:cubicBezTo>
                <a:cubicBezTo>
                  <a:pt x="7675328" y="1035175"/>
                  <a:pt x="7591406" y="1123080"/>
                  <a:pt x="7533729" y="1240506"/>
                </a:cubicBezTo>
                <a:cubicBezTo>
                  <a:pt x="7476052" y="1357932"/>
                  <a:pt x="7447214" y="1502989"/>
                  <a:pt x="7447214" y="1675677"/>
                </a:cubicBezTo>
                <a:cubicBezTo>
                  <a:pt x="7447214" y="1838419"/>
                  <a:pt x="7476122" y="1975878"/>
                  <a:pt x="7533938" y="2088052"/>
                </a:cubicBezTo>
                <a:cubicBezTo>
                  <a:pt x="7591754" y="2200226"/>
                  <a:pt x="7674067" y="2284405"/>
                  <a:pt x="7780878" y="2340588"/>
                </a:cubicBezTo>
                <a:cubicBezTo>
                  <a:pt x="7887688" y="2396772"/>
                  <a:pt x="8013422" y="2424863"/>
                  <a:pt x="8158081" y="2424863"/>
                </a:cubicBezTo>
                <a:cubicBezTo>
                  <a:pt x="8308895" y="2424863"/>
                  <a:pt x="8438703" y="2396185"/>
                  <a:pt x="8547505" y="2338830"/>
                </a:cubicBezTo>
                <a:cubicBezTo>
                  <a:pt x="8656306" y="2281474"/>
                  <a:pt x="8739773" y="2194664"/>
                  <a:pt x="8797905" y="2078400"/>
                </a:cubicBezTo>
                <a:cubicBezTo>
                  <a:pt x="8856037" y="1962135"/>
                  <a:pt x="8885104" y="1818157"/>
                  <a:pt x="8885104" y="1646464"/>
                </a:cubicBezTo>
                <a:cubicBezTo>
                  <a:pt x="8885104" y="1484407"/>
                  <a:pt x="8856875" y="1346577"/>
                  <a:pt x="8800419" y="1232974"/>
                </a:cubicBezTo>
                <a:cubicBezTo>
                  <a:pt x="8743962" y="1119370"/>
                  <a:pt x="8662829" y="1033676"/>
                  <a:pt x="8557020" y="975892"/>
                </a:cubicBezTo>
                <a:cubicBezTo>
                  <a:pt x="8451211" y="918108"/>
                  <a:pt x="8325961" y="889216"/>
                  <a:pt x="8181271" y="889216"/>
                </a:cubicBezTo>
                <a:close/>
                <a:moveTo>
                  <a:pt x="6634773" y="878135"/>
                </a:moveTo>
                <a:cubicBezTo>
                  <a:pt x="6627096" y="878135"/>
                  <a:pt x="6620196" y="879529"/>
                  <a:pt x="6614072" y="882318"/>
                </a:cubicBezTo>
                <a:cubicBezTo>
                  <a:pt x="6607948" y="885107"/>
                  <a:pt x="6601507" y="889510"/>
                  <a:pt x="6594751" y="895528"/>
                </a:cubicBezTo>
                <a:cubicBezTo>
                  <a:pt x="6538937" y="945935"/>
                  <a:pt x="6495950" y="993264"/>
                  <a:pt x="6465789" y="1037515"/>
                </a:cubicBezTo>
                <a:cubicBezTo>
                  <a:pt x="6458594" y="1048810"/>
                  <a:pt x="6454322" y="1057611"/>
                  <a:pt x="6452973" y="1063917"/>
                </a:cubicBezTo>
                <a:cubicBezTo>
                  <a:pt x="6451624" y="1070224"/>
                  <a:pt x="6450950" y="1080652"/>
                  <a:pt x="6450950" y="1095202"/>
                </a:cubicBezTo>
                <a:lnTo>
                  <a:pt x="6450950" y="2109026"/>
                </a:lnTo>
                <a:cubicBezTo>
                  <a:pt x="6450950" y="2181757"/>
                  <a:pt x="6458115" y="2238700"/>
                  <a:pt x="6472446" y="2279857"/>
                </a:cubicBezTo>
                <a:cubicBezTo>
                  <a:pt x="6486777" y="2321014"/>
                  <a:pt x="6513485" y="2351271"/>
                  <a:pt x="6552569" y="2370629"/>
                </a:cubicBezTo>
                <a:cubicBezTo>
                  <a:pt x="6591655" y="2389986"/>
                  <a:pt x="6647605" y="2399665"/>
                  <a:pt x="6720421" y="2399665"/>
                </a:cubicBezTo>
                <a:lnTo>
                  <a:pt x="7221287" y="2399665"/>
                </a:lnTo>
                <a:cubicBezTo>
                  <a:pt x="7233888" y="2399665"/>
                  <a:pt x="7242829" y="2399007"/>
                  <a:pt x="7248107" y="2397690"/>
                </a:cubicBezTo>
                <a:cubicBezTo>
                  <a:pt x="7253385" y="2396373"/>
                  <a:pt x="7260522" y="2393209"/>
                  <a:pt x="7269515" y="2388198"/>
                </a:cubicBezTo>
                <a:cubicBezTo>
                  <a:pt x="7307364" y="2362267"/>
                  <a:pt x="7340137" y="2328803"/>
                  <a:pt x="7367835" y="2287807"/>
                </a:cubicBezTo>
                <a:cubicBezTo>
                  <a:pt x="7391347" y="2271918"/>
                  <a:pt x="7403103" y="2258347"/>
                  <a:pt x="7403103" y="2247095"/>
                </a:cubicBezTo>
                <a:cubicBezTo>
                  <a:pt x="7403103" y="2237683"/>
                  <a:pt x="7397878" y="2226174"/>
                  <a:pt x="7387428" y="2212565"/>
                </a:cubicBezTo>
                <a:cubicBezTo>
                  <a:pt x="7346668" y="2166976"/>
                  <a:pt x="7305613" y="2130022"/>
                  <a:pt x="7264263" y="2101703"/>
                </a:cubicBezTo>
                <a:cubicBezTo>
                  <a:pt x="7259660" y="2098630"/>
                  <a:pt x="7254060" y="2096497"/>
                  <a:pt x="7247465" y="2095303"/>
                </a:cubicBezTo>
                <a:cubicBezTo>
                  <a:pt x="7240869" y="2094109"/>
                  <a:pt x="7232090" y="2093512"/>
                  <a:pt x="7221126" y="2093512"/>
                </a:cubicBezTo>
                <a:lnTo>
                  <a:pt x="6911584" y="2094508"/>
                </a:lnTo>
                <a:cubicBezTo>
                  <a:pt x="6874796" y="2094508"/>
                  <a:pt x="6850101" y="2087308"/>
                  <a:pt x="6837499" y="2072907"/>
                </a:cubicBezTo>
                <a:cubicBezTo>
                  <a:pt x="6824898" y="2058507"/>
                  <a:pt x="6818597" y="2030573"/>
                  <a:pt x="6818597" y="1989106"/>
                </a:cubicBezTo>
                <a:lnTo>
                  <a:pt x="6818597" y="1095202"/>
                </a:lnTo>
                <a:cubicBezTo>
                  <a:pt x="6818597" y="1083168"/>
                  <a:pt x="6817845" y="1073131"/>
                  <a:pt x="6816340" y="1065090"/>
                </a:cubicBezTo>
                <a:cubicBezTo>
                  <a:pt x="6814836" y="1057049"/>
                  <a:pt x="6810883" y="1048452"/>
                  <a:pt x="6804480" y="1039297"/>
                </a:cubicBezTo>
                <a:cubicBezTo>
                  <a:pt x="6772285" y="992027"/>
                  <a:pt x="6731305" y="946534"/>
                  <a:pt x="6681540" y="902819"/>
                </a:cubicBezTo>
                <a:cubicBezTo>
                  <a:pt x="6664153" y="886363"/>
                  <a:pt x="6648564" y="878135"/>
                  <a:pt x="6634773" y="878135"/>
                </a:cubicBezTo>
                <a:close/>
                <a:moveTo>
                  <a:pt x="4520411" y="878135"/>
                </a:moveTo>
                <a:cubicBezTo>
                  <a:pt x="4512745" y="878135"/>
                  <a:pt x="4505849" y="879529"/>
                  <a:pt x="4499725" y="882318"/>
                </a:cubicBezTo>
                <a:cubicBezTo>
                  <a:pt x="4493601" y="885107"/>
                  <a:pt x="4487161" y="889510"/>
                  <a:pt x="4480405" y="895528"/>
                </a:cubicBezTo>
                <a:cubicBezTo>
                  <a:pt x="4424591" y="945935"/>
                  <a:pt x="4380019" y="995582"/>
                  <a:pt x="4346690" y="1044469"/>
                </a:cubicBezTo>
                <a:cubicBezTo>
                  <a:pt x="4342770" y="1050625"/>
                  <a:pt x="4340110" y="1056982"/>
                  <a:pt x="4338707" y="1063540"/>
                </a:cubicBezTo>
                <a:cubicBezTo>
                  <a:pt x="4337304" y="1070098"/>
                  <a:pt x="4336603" y="1080652"/>
                  <a:pt x="4336603" y="1095202"/>
                </a:cubicBezTo>
                <a:lnTo>
                  <a:pt x="4336603" y="1489846"/>
                </a:lnTo>
                <a:lnTo>
                  <a:pt x="3780122" y="1489846"/>
                </a:lnTo>
                <a:lnTo>
                  <a:pt x="3780122" y="987375"/>
                </a:lnTo>
                <a:cubicBezTo>
                  <a:pt x="3780122" y="961508"/>
                  <a:pt x="3773757" y="942712"/>
                  <a:pt x="3761027" y="930988"/>
                </a:cubicBezTo>
                <a:cubicBezTo>
                  <a:pt x="3748296" y="919264"/>
                  <a:pt x="3728992" y="913402"/>
                  <a:pt x="3703114" y="913402"/>
                </a:cubicBezTo>
                <a:lnTo>
                  <a:pt x="3488455" y="913402"/>
                </a:lnTo>
                <a:cubicBezTo>
                  <a:pt x="3462834" y="913402"/>
                  <a:pt x="3443765" y="919163"/>
                  <a:pt x="3431249" y="930683"/>
                </a:cubicBezTo>
                <a:cubicBezTo>
                  <a:pt x="3418733" y="942204"/>
                  <a:pt x="3412475" y="961101"/>
                  <a:pt x="3412475" y="987375"/>
                </a:cubicBezTo>
                <a:lnTo>
                  <a:pt x="3412475" y="2325693"/>
                </a:lnTo>
                <a:cubicBezTo>
                  <a:pt x="3412475" y="2352192"/>
                  <a:pt x="3418677" y="2371145"/>
                  <a:pt x="3431080" y="2382553"/>
                </a:cubicBezTo>
                <a:cubicBezTo>
                  <a:pt x="3443484" y="2393961"/>
                  <a:pt x="3462609" y="2399665"/>
                  <a:pt x="3488455" y="2399665"/>
                </a:cubicBezTo>
                <a:lnTo>
                  <a:pt x="3703114" y="2399665"/>
                </a:lnTo>
                <a:cubicBezTo>
                  <a:pt x="3729217" y="2399665"/>
                  <a:pt x="3748577" y="2393859"/>
                  <a:pt x="3761195" y="2382248"/>
                </a:cubicBezTo>
                <a:cubicBezTo>
                  <a:pt x="3773813" y="2370637"/>
                  <a:pt x="3780122" y="2351785"/>
                  <a:pt x="3780122" y="2325693"/>
                </a:cubicBezTo>
                <a:lnTo>
                  <a:pt x="3780122" y="1811128"/>
                </a:lnTo>
                <a:lnTo>
                  <a:pt x="4336603" y="1811128"/>
                </a:lnTo>
                <a:lnTo>
                  <a:pt x="4336603" y="2325693"/>
                </a:lnTo>
                <a:cubicBezTo>
                  <a:pt x="4336603" y="2352192"/>
                  <a:pt x="4342805" y="2371145"/>
                  <a:pt x="4355209" y="2382553"/>
                </a:cubicBezTo>
                <a:cubicBezTo>
                  <a:pt x="4367613" y="2393961"/>
                  <a:pt x="4386737" y="2399665"/>
                  <a:pt x="4412583" y="2399665"/>
                </a:cubicBezTo>
                <a:lnTo>
                  <a:pt x="4627243" y="2399665"/>
                </a:lnTo>
                <a:cubicBezTo>
                  <a:pt x="4653324" y="2399665"/>
                  <a:pt x="4672679" y="2393859"/>
                  <a:pt x="4685307" y="2382248"/>
                </a:cubicBezTo>
                <a:cubicBezTo>
                  <a:pt x="4697936" y="2370637"/>
                  <a:pt x="4704250" y="2351785"/>
                  <a:pt x="4704250" y="2325693"/>
                </a:cubicBezTo>
                <a:lnTo>
                  <a:pt x="4704250" y="1095202"/>
                </a:lnTo>
                <a:cubicBezTo>
                  <a:pt x="4704250" y="1083168"/>
                  <a:pt x="4703498" y="1073131"/>
                  <a:pt x="4701994" y="1065090"/>
                </a:cubicBezTo>
                <a:cubicBezTo>
                  <a:pt x="4700490" y="1057049"/>
                  <a:pt x="4696536" y="1048452"/>
                  <a:pt x="4690133" y="1039297"/>
                </a:cubicBezTo>
                <a:cubicBezTo>
                  <a:pt x="4657928" y="992027"/>
                  <a:pt x="4616948" y="946625"/>
                  <a:pt x="4567194" y="903092"/>
                </a:cubicBezTo>
                <a:cubicBezTo>
                  <a:pt x="4549795" y="886454"/>
                  <a:pt x="4534201" y="878135"/>
                  <a:pt x="4520411" y="8781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088640"/>
                </a:lnTo>
                <a:lnTo>
                  <a:pt x="0" y="3088640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29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600" b="1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091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A9BB7E-009A-31D4-DEB3-B6D1E7DFC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9FBFCC-4675-1B9B-9242-53AA2F82B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627D58-A06A-1175-58B8-D91C80ADF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46217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>
                  <a:alpha val="30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CC379D-8A5C-22DF-437A-EFECDDF1F1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19" y="202010"/>
            <a:ext cx="11567161" cy="1061981"/>
          </a:xfrm>
        </p:spPr>
        <p:txBody>
          <a:bodyPr anchor="t">
            <a:noAutofit/>
          </a:bodyPr>
          <a:lstStyle/>
          <a:p>
            <a:r>
              <a:rPr lang="fr-FR" sz="7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Les jeux </a:t>
            </a:r>
            <a:r>
              <a:rPr lang="fr-FR" sz="7200" u="sng" dirty="0">
                <a:solidFill>
                  <a:srgbClr val="E38E03"/>
                </a:solidFill>
              </a:rPr>
              <a:t>SURVIVAL</a:t>
            </a:r>
            <a:endParaRPr lang="en-US" sz="7200" u="sng" dirty="0">
              <a:solidFill>
                <a:srgbClr val="E38E03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CCFCE39-C197-1604-1322-0B346D338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0" y="1337958"/>
            <a:ext cx="1208789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Les jeux de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rgbClr val="E38E03"/>
                </a:solidFill>
                <a:effectLst/>
                <a:latin typeface="Arial" panose="020B0604020202020204" pitchFamily="34" charset="0"/>
              </a:rPr>
              <a:t>survie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rgbClr val="00359E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sont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jeux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où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les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joueurs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doivent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rester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vie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collectant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ressources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et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en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se </a:t>
            </a:r>
            <a:r>
              <a:rPr kumimoji="0" lang="en-US" altLang="en-US" sz="54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protégeant</a:t>
            </a:r>
            <a:r>
              <a:rPr kumimoji="0" lang="en-US" altLang="en-US" sz="54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des dangers.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C082989-B0F0-38F2-6D9F-44E43E353669}"/>
              </a:ext>
            </a:extLst>
          </p:cNvPr>
          <p:cNvSpPr txBox="1"/>
          <p:nvPr/>
        </p:nvSpPr>
        <p:spPr>
          <a:xfrm>
            <a:off x="0" y="5270843"/>
            <a:ext cx="1198379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4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Il existe de nombreux jeux de </a:t>
            </a:r>
            <a:r>
              <a:rPr lang="fr-FR" sz="4400" b="1" dirty="0">
                <a:solidFill>
                  <a:srgbClr val="E38E03"/>
                </a:solidFill>
              </a:rPr>
              <a:t>Survival:</a:t>
            </a:r>
            <a:endParaRPr lang="fr-FR" sz="44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10E205-5AB4-39D1-3C1B-2B1AC74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38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Jeu PC, dessin humoristique, Jeu vidéo de stratégie, Logiciel de jeu vidéo&#10;&#10;Le contenu généré par l’IA peut être incorrect.">
            <a:extLst>
              <a:ext uri="{FF2B5EF4-FFF2-40B4-BE49-F238E27FC236}">
                <a16:creationId xmlns:a16="http://schemas.microsoft.com/office/drawing/2014/main" id="{41F3B845-321D-33EB-293B-6A4C499F2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B5DA844-277E-3439-1891-5C40A21C4D9B}"/>
              </a:ext>
            </a:extLst>
          </p:cNvPr>
          <p:cNvSpPr txBox="1"/>
          <p:nvPr/>
        </p:nvSpPr>
        <p:spPr>
          <a:xfrm>
            <a:off x="-50314" y="3748035"/>
            <a:ext cx="12242294" cy="3109965"/>
          </a:xfrm>
          <a:custGeom>
            <a:avLst/>
            <a:gdLst/>
            <a:ahLst/>
            <a:cxnLst/>
            <a:rect l="l" t="t" r="r" b="b"/>
            <a:pathLst>
              <a:path w="12242294" h="3109965">
                <a:moveTo>
                  <a:pt x="8781480" y="1269032"/>
                </a:moveTo>
                <a:lnTo>
                  <a:pt x="8784986" y="1269032"/>
                </a:lnTo>
                <a:lnTo>
                  <a:pt x="8900658" y="1623057"/>
                </a:lnTo>
                <a:lnTo>
                  <a:pt x="8662304" y="1623057"/>
                </a:lnTo>
                <a:close/>
                <a:moveTo>
                  <a:pt x="7377649" y="1177897"/>
                </a:moveTo>
                <a:lnTo>
                  <a:pt x="7460021" y="1177897"/>
                </a:lnTo>
                <a:cubicBezTo>
                  <a:pt x="7569851" y="1177897"/>
                  <a:pt x="7624765" y="1226969"/>
                  <a:pt x="7624765" y="1325115"/>
                </a:cubicBezTo>
                <a:cubicBezTo>
                  <a:pt x="7624765" y="1385872"/>
                  <a:pt x="7608408" y="1425597"/>
                  <a:pt x="7575693" y="1444292"/>
                </a:cubicBezTo>
                <a:cubicBezTo>
                  <a:pt x="7542977" y="1462986"/>
                  <a:pt x="7503252" y="1472333"/>
                  <a:pt x="7456516" y="1472333"/>
                </a:cubicBezTo>
                <a:lnTo>
                  <a:pt x="7377649" y="1472333"/>
                </a:lnTo>
                <a:close/>
                <a:moveTo>
                  <a:pt x="10592375" y="953564"/>
                </a:moveTo>
                <a:lnTo>
                  <a:pt x="10592375" y="1358414"/>
                </a:lnTo>
                <a:lnTo>
                  <a:pt x="10846501" y="1358414"/>
                </a:lnTo>
                <a:lnTo>
                  <a:pt x="10846501" y="1253258"/>
                </a:lnTo>
                <a:cubicBezTo>
                  <a:pt x="10846501" y="1225217"/>
                  <a:pt x="10850299" y="1207983"/>
                  <a:pt x="10857893" y="1201557"/>
                </a:cubicBezTo>
                <a:cubicBezTo>
                  <a:pt x="10865487" y="1195131"/>
                  <a:pt x="10883889" y="1191917"/>
                  <a:pt x="10913101" y="1191917"/>
                </a:cubicBezTo>
                <a:lnTo>
                  <a:pt x="11011246" y="1191917"/>
                </a:lnTo>
                <a:lnTo>
                  <a:pt x="11011246" y="1915741"/>
                </a:lnTo>
                <a:cubicBezTo>
                  <a:pt x="11011246" y="1939109"/>
                  <a:pt x="11006572" y="1955759"/>
                  <a:pt x="10997224" y="1965690"/>
                </a:cubicBezTo>
                <a:cubicBezTo>
                  <a:pt x="10987877" y="1975622"/>
                  <a:pt x="10967431" y="1980587"/>
                  <a:pt x="10935884" y="1980587"/>
                </a:cubicBezTo>
                <a:lnTo>
                  <a:pt x="10874544" y="1980587"/>
                </a:lnTo>
                <a:lnTo>
                  <a:pt x="10874544" y="2178631"/>
                </a:lnTo>
                <a:lnTo>
                  <a:pt x="11482695" y="2178631"/>
                </a:lnTo>
                <a:lnTo>
                  <a:pt x="11482695" y="1980587"/>
                </a:lnTo>
                <a:lnTo>
                  <a:pt x="11447643" y="1980587"/>
                </a:lnTo>
                <a:cubicBezTo>
                  <a:pt x="11406749" y="1980587"/>
                  <a:pt x="11380169" y="1976790"/>
                  <a:pt x="11367899" y="1969195"/>
                </a:cubicBezTo>
                <a:cubicBezTo>
                  <a:pt x="11355632" y="1961601"/>
                  <a:pt x="11349497" y="1942030"/>
                  <a:pt x="11349497" y="1910483"/>
                </a:cubicBezTo>
                <a:lnTo>
                  <a:pt x="11349497" y="1191917"/>
                </a:lnTo>
                <a:lnTo>
                  <a:pt x="11451148" y="1191917"/>
                </a:lnTo>
                <a:cubicBezTo>
                  <a:pt x="11478021" y="1191917"/>
                  <a:pt x="11495256" y="1195131"/>
                  <a:pt x="11502851" y="1201557"/>
                </a:cubicBezTo>
                <a:cubicBezTo>
                  <a:pt x="11510444" y="1207983"/>
                  <a:pt x="11514242" y="1222296"/>
                  <a:pt x="11514242" y="1244495"/>
                </a:cubicBezTo>
                <a:lnTo>
                  <a:pt x="11514242" y="1358414"/>
                </a:lnTo>
                <a:lnTo>
                  <a:pt x="11768369" y="1358414"/>
                </a:lnTo>
                <a:lnTo>
                  <a:pt x="11768369" y="953564"/>
                </a:lnTo>
                <a:close/>
                <a:moveTo>
                  <a:pt x="9519783" y="953564"/>
                </a:moveTo>
                <a:lnTo>
                  <a:pt x="9519783" y="1151608"/>
                </a:lnTo>
                <a:lnTo>
                  <a:pt x="9549577" y="1151608"/>
                </a:lnTo>
                <a:cubicBezTo>
                  <a:pt x="9584629" y="1151608"/>
                  <a:pt x="9607997" y="1156281"/>
                  <a:pt x="9619681" y="1165628"/>
                </a:cubicBezTo>
                <a:cubicBezTo>
                  <a:pt x="9631365" y="1174976"/>
                  <a:pt x="9637207" y="1194838"/>
                  <a:pt x="9637207" y="1225217"/>
                </a:cubicBezTo>
                <a:lnTo>
                  <a:pt x="9637207" y="1915741"/>
                </a:lnTo>
                <a:cubicBezTo>
                  <a:pt x="9637207" y="1941446"/>
                  <a:pt x="9631950" y="1958680"/>
                  <a:pt x="9621434" y="1967443"/>
                </a:cubicBezTo>
                <a:cubicBezTo>
                  <a:pt x="9610918" y="1976206"/>
                  <a:pt x="9586966" y="1980587"/>
                  <a:pt x="9549577" y="1980587"/>
                </a:cubicBezTo>
                <a:lnTo>
                  <a:pt x="9519783" y="1980587"/>
                </a:lnTo>
                <a:lnTo>
                  <a:pt x="9519783" y="2178631"/>
                </a:lnTo>
                <a:lnTo>
                  <a:pt x="10117420" y="2178631"/>
                </a:lnTo>
                <a:lnTo>
                  <a:pt x="10117420" y="1980587"/>
                </a:lnTo>
                <a:lnTo>
                  <a:pt x="10070100" y="1980587"/>
                </a:lnTo>
                <a:cubicBezTo>
                  <a:pt x="10031542" y="1980587"/>
                  <a:pt x="10006422" y="1976206"/>
                  <a:pt x="9994738" y="1967443"/>
                </a:cubicBezTo>
                <a:cubicBezTo>
                  <a:pt x="9983053" y="1958680"/>
                  <a:pt x="9977212" y="1941446"/>
                  <a:pt x="9977212" y="1915741"/>
                </a:cubicBezTo>
                <a:lnTo>
                  <a:pt x="9977212" y="1673882"/>
                </a:lnTo>
                <a:lnTo>
                  <a:pt x="10315464" y="1673882"/>
                </a:lnTo>
                <a:lnTo>
                  <a:pt x="10315464" y="1426766"/>
                </a:lnTo>
                <a:lnTo>
                  <a:pt x="9977212" y="1426766"/>
                </a:lnTo>
                <a:lnTo>
                  <a:pt x="9977212" y="1193670"/>
                </a:lnTo>
                <a:lnTo>
                  <a:pt x="10171750" y="1193670"/>
                </a:lnTo>
                <a:cubicBezTo>
                  <a:pt x="10200960" y="1193670"/>
                  <a:pt x="10219654" y="1199220"/>
                  <a:pt x="10227834" y="1210320"/>
                </a:cubicBezTo>
                <a:cubicBezTo>
                  <a:pt x="10236012" y="1221420"/>
                  <a:pt x="10240102" y="1240990"/>
                  <a:pt x="10240102" y="1269032"/>
                </a:cubicBezTo>
                <a:lnTo>
                  <a:pt x="10240102" y="1319857"/>
                </a:lnTo>
                <a:lnTo>
                  <a:pt x="10492476" y="1319857"/>
                </a:lnTo>
                <a:lnTo>
                  <a:pt x="10492476" y="953564"/>
                </a:lnTo>
                <a:close/>
                <a:moveTo>
                  <a:pt x="6928983" y="953564"/>
                </a:moveTo>
                <a:lnTo>
                  <a:pt x="6928983" y="1151608"/>
                </a:lnTo>
                <a:lnTo>
                  <a:pt x="6965788" y="1151608"/>
                </a:lnTo>
                <a:cubicBezTo>
                  <a:pt x="6996166" y="1151608"/>
                  <a:pt x="7017197" y="1155989"/>
                  <a:pt x="7028881" y="1164752"/>
                </a:cubicBezTo>
                <a:cubicBezTo>
                  <a:pt x="7040566" y="1173515"/>
                  <a:pt x="7046408" y="1192502"/>
                  <a:pt x="7046408" y="1221712"/>
                </a:cubicBezTo>
                <a:lnTo>
                  <a:pt x="7046408" y="1919246"/>
                </a:lnTo>
                <a:cubicBezTo>
                  <a:pt x="7046408" y="1942614"/>
                  <a:pt x="7041734" y="1958680"/>
                  <a:pt x="7032386" y="1967443"/>
                </a:cubicBezTo>
                <a:cubicBezTo>
                  <a:pt x="7023039" y="1976206"/>
                  <a:pt x="7002592" y="1980587"/>
                  <a:pt x="6971045" y="1980587"/>
                </a:cubicBezTo>
                <a:lnTo>
                  <a:pt x="6928983" y="1980587"/>
                </a:lnTo>
                <a:lnTo>
                  <a:pt x="6928983" y="2178631"/>
                </a:lnTo>
                <a:lnTo>
                  <a:pt x="7482805" y="2178631"/>
                </a:lnTo>
                <a:lnTo>
                  <a:pt x="7482805" y="1980587"/>
                </a:lnTo>
                <a:lnTo>
                  <a:pt x="7437237" y="1980587"/>
                </a:lnTo>
                <a:cubicBezTo>
                  <a:pt x="7413870" y="1980587"/>
                  <a:pt x="7398096" y="1977666"/>
                  <a:pt x="7389917" y="1971824"/>
                </a:cubicBezTo>
                <a:cubicBezTo>
                  <a:pt x="7381738" y="1965982"/>
                  <a:pt x="7377649" y="1955467"/>
                  <a:pt x="7377649" y="1940278"/>
                </a:cubicBezTo>
                <a:lnTo>
                  <a:pt x="7377649" y="1694914"/>
                </a:lnTo>
                <a:lnTo>
                  <a:pt x="7502083" y="1694914"/>
                </a:lnTo>
                <a:lnTo>
                  <a:pt x="7708891" y="2178631"/>
                </a:lnTo>
                <a:lnTo>
                  <a:pt x="8111988" y="2178631"/>
                </a:lnTo>
                <a:lnTo>
                  <a:pt x="8111988" y="1980587"/>
                </a:lnTo>
                <a:lnTo>
                  <a:pt x="8082193" y="1980587"/>
                </a:lnTo>
                <a:cubicBezTo>
                  <a:pt x="8049478" y="1980587"/>
                  <a:pt x="8024358" y="1974161"/>
                  <a:pt x="8006832" y="1961309"/>
                </a:cubicBezTo>
                <a:cubicBezTo>
                  <a:pt x="7989306" y="1948456"/>
                  <a:pt x="7971196" y="1923920"/>
                  <a:pt x="7952501" y="1887700"/>
                </a:cubicBezTo>
                <a:lnTo>
                  <a:pt x="7808788" y="1607284"/>
                </a:lnTo>
                <a:cubicBezTo>
                  <a:pt x="7896418" y="1540685"/>
                  <a:pt x="7940233" y="1444292"/>
                  <a:pt x="7940233" y="1318105"/>
                </a:cubicBezTo>
                <a:cubicBezTo>
                  <a:pt x="7940233" y="1253843"/>
                  <a:pt x="7928549" y="1197467"/>
                  <a:pt x="7905181" y="1148979"/>
                </a:cubicBezTo>
                <a:cubicBezTo>
                  <a:pt x="7881814" y="1100490"/>
                  <a:pt x="7852020" y="1061057"/>
                  <a:pt x="7815799" y="1030678"/>
                </a:cubicBezTo>
                <a:cubicBezTo>
                  <a:pt x="7780747" y="1001468"/>
                  <a:pt x="7739561" y="981313"/>
                  <a:pt x="7692240" y="970214"/>
                </a:cubicBezTo>
                <a:cubicBezTo>
                  <a:pt x="7644921" y="959114"/>
                  <a:pt x="7585624" y="953564"/>
                  <a:pt x="7514352" y="953564"/>
                </a:cubicBezTo>
                <a:close/>
                <a:moveTo>
                  <a:pt x="4555506" y="953564"/>
                </a:moveTo>
                <a:lnTo>
                  <a:pt x="4555506" y="1151608"/>
                </a:lnTo>
                <a:lnTo>
                  <a:pt x="4592311" y="1151608"/>
                </a:lnTo>
                <a:cubicBezTo>
                  <a:pt x="4622689" y="1151608"/>
                  <a:pt x="4643428" y="1155697"/>
                  <a:pt x="4654527" y="1163876"/>
                </a:cubicBezTo>
                <a:cubicBezTo>
                  <a:pt x="4665628" y="1172055"/>
                  <a:pt x="4671177" y="1189581"/>
                  <a:pt x="4671177" y="1216454"/>
                </a:cubicBezTo>
                <a:lnTo>
                  <a:pt x="4671177" y="1912236"/>
                </a:lnTo>
                <a:cubicBezTo>
                  <a:pt x="4671177" y="1941446"/>
                  <a:pt x="4666504" y="1960140"/>
                  <a:pt x="4657157" y="1968319"/>
                </a:cubicBezTo>
                <a:cubicBezTo>
                  <a:pt x="4647810" y="1976498"/>
                  <a:pt x="4626194" y="1980587"/>
                  <a:pt x="4592311" y="1980587"/>
                </a:cubicBezTo>
                <a:lnTo>
                  <a:pt x="4555506" y="1980587"/>
                </a:lnTo>
                <a:lnTo>
                  <a:pt x="4555506" y="2178631"/>
                </a:lnTo>
                <a:lnTo>
                  <a:pt x="5540466" y="2178631"/>
                </a:lnTo>
                <a:lnTo>
                  <a:pt x="5540466" y="1800070"/>
                </a:lnTo>
                <a:lnTo>
                  <a:pt x="5288093" y="1800070"/>
                </a:lnTo>
                <a:lnTo>
                  <a:pt x="5288093" y="1856153"/>
                </a:lnTo>
                <a:cubicBezTo>
                  <a:pt x="5288093" y="1880689"/>
                  <a:pt x="5286633" y="1898215"/>
                  <a:pt x="5283711" y="1908731"/>
                </a:cubicBezTo>
                <a:cubicBezTo>
                  <a:pt x="5280790" y="1919246"/>
                  <a:pt x="5273780" y="1927133"/>
                  <a:pt x="5262680" y="1932391"/>
                </a:cubicBezTo>
                <a:cubicBezTo>
                  <a:pt x="5251580" y="1937649"/>
                  <a:pt x="5232594" y="1940278"/>
                  <a:pt x="5205721" y="1940278"/>
                </a:cubicBezTo>
                <a:lnTo>
                  <a:pt x="5012935" y="1940278"/>
                </a:lnTo>
                <a:lnTo>
                  <a:pt x="5012935" y="1673882"/>
                </a:lnTo>
                <a:lnTo>
                  <a:pt x="5373970" y="1673882"/>
                </a:lnTo>
                <a:lnTo>
                  <a:pt x="5373970" y="1426766"/>
                </a:lnTo>
                <a:lnTo>
                  <a:pt x="5012935" y="1426766"/>
                </a:lnTo>
                <a:lnTo>
                  <a:pt x="5012935" y="1191917"/>
                </a:lnTo>
                <a:lnTo>
                  <a:pt x="5202215" y="1191917"/>
                </a:lnTo>
                <a:cubicBezTo>
                  <a:pt x="5226752" y="1191917"/>
                  <a:pt x="5243693" y="1196883"/>
                  <a:pt x="5253041" y="1206815"/>
                </a:cubicBezTo>
                <a:cubicBezTo>
                  <a:pt x="5262388" y="1216746"/>
                  <a:pt x="5267062" y="1235148"/>
                  <a:pt x="5267062" y="1262021"/>
                </a:cubicBezTo>
                <a:lnTo>
                  <a:pt x="5267062" y="1318105"/>
                </a:lnTo>
                <a:lnTo>
                  <a:pt x="5519436" y="1318105"/>
                </a:lnTo>
                <a:lnTo>
                  <a:pt x="5519436" y="953564"/>
                </a:lnTo>
                <a:close/>
                <a:moveTo>
                  <a:pt x="3202956" y="953564"/>
                </a:moveTo>
                <a:lnTo>
                  <a:pt x="3202956" y="1151608"/>
                </a:lnTo>
                <a:lnTo>
                  <a:pt x="3236256" y="1151608"/>
                </a:lnTo>
                <a:cubicBezTo>
                  <a:pt x="3267802" y="1151608"/>
                  <a:pt x="3290002" y="1155989"/>
                  <a:pt x="3302854" y="1164752"/>
                </a:cubicBezTo>
                <a:cubicBezTo>
                  <a:pt x="3315707" y="1173515"/>
                  <a:pt x="3322133" y="1191917"/>
                  <a:pt x="3322133" y="1219959"/>
                </a:cubicBezTo>
                <a:lnTo>
                  <a:pt x="3322133" y="1915741"/>
                </a:lnTo>
                <a:cubicBezTo>
                  <a:pt x="3322133" y="1942614"/>
                  <a:pt x="3316291" y="1960140"/>
                  <a:pt x="3304607" y="1968319"/>
                </a:cubicBezTo>
                <a:cubicBezTo>
                  <a:pt x="3292923" y="1976498"/>
                  <a:pt x="3268387" y="1980587"/>
                  <a:pt x="3230997" y="1980587"/>
                </a:cubicBezTo>
                <a:lnTo>
                  <a:pt x="3202956" y="1980587"/>
                </a:lnTo>
                <a:lnTo>
                  <a:pt x="3202956" y="2178631"/>
                </a:lnTo>
                <a:lnTo>
                  <a:pt x="3716468" y="2178631"/>
                </a:lnTo>
                <a:lnTo>
                  <a:pt x="3716468" y="1980587"/>
                </a:lnTo>
                <a:lnTo>
                  <a:pt x="3683169" y="1980587"/>
                </a:lnTo>
                <a:cubicBezTo>
                  <a:pt x="3649285" y="1980587"/>
                  <a:pt x="3626793" y="1976206"/>
                  <a:pt x="3615693" y="1967443"/>
                </a:cubicBezTo>
                <a:cubicBezTo>
                  <a:pt x="3604593" y="1958680"/>
                  <a:pt x="3599044" y="1942030"/>
                  <a:pt x="3599044" y="1917494"/>
                </a:cubicBezTo>
                <a:lnTo>
                  <a:pt x="3599044" y="1419755"/>
                </a:lnTo>
                <a:lnTo>
                  <a:pt x="3602549" y="1419755"/>
                </a:lnTo>
                <a:lnTo>
                  <a:pt x="3965337" y="2189147"/>
                </a:lnTo>
                <a:lnTo>
                  <a:pt x="4301836" y="2189147"/>
                </a:lnTo>
                <a:lnTo>
                  <a:pt x="4301836" y="1219959"/>
                </a:lnTo>
                <a:cubicBezTo>
                  <a:pt x="4301836" y="1191917"/>
                  <a:pt x="4307095" y="1173515"/>
                  <a:pt x="4317610" y="1164752"/>
                </a:cubicBezTo>
                <a:cubicBezTo>
                  <a:pt x="4328125" y="1155989"/>
                  <a:pt x="4348573" y="1151608"/>
                  <a:pt x="4378951" y="1151608"/>
                </a:cubicBezTo>
                <a:lnTo>
                  <a:pt x="4421013" y="1151608"/>
                </a:lnTo>
                <a:lnTo>
                  <a:pt x="4421013" y="953564"/>
                </a:lnTo>
                <a:lnTo>
                  <a:pt x="3912759" y="953564"/>
                </a:lnTo>
                <a:lnTo>
                  <a:pt x="3912759" y="1151608"/>
                </a:lnTo>
                <a:lnTo>
                  <a:pt x="3932038" y="1151608"/>
                </a:lnTo>
                <a:cubicBezTo>
                  <a:pt x="3970595" y="1151608"/>
                  <a:pt x="3995716" y="1156281"/>
                  <a:pt x="4007400" y="1165628"/>
                </a:cubicBezTo>
                <a:cubicBezTo>
                  <a:pt x="4019083" y="1174976"/>
                  <a:pt x="4024926" y="1196007"/>
                  <a:pt x="4024926" y="1228722"/>
                </a:cubicBezTo>
                <a:lnTo>
                  <a:pt x="4024926" y="1658109"/>
                </a:lnTo>
                <a:lnTo>
                  <a:pt x="4021421" y="1658109"/>
                </a:lnTo>
                <a:lnTo>
                  <a:pt x="3709458" y="953564"/>
                </a:lnTo>
                <a:close/>
                <a:moveTo>
                  <a:pt x="2483323" y="953564"/>
                </a:moveTo>
                <a:lnTo>
                  <a:pt x="2483323" y="1151608"/>
                </a:lnTo>
                <a:lnTo>
                  <a:pt x="2513117" y="1151608"/>
                </a:lnTo>
                <a:cubicBezTo>
                  <a:pt x="2550506" y="1151608"/>
                  <a:pt x="2574458" y="1155697"/>
                  <a:pt x="2584974" y="1163876"/>
                </a:cubicBezTo>
                <a:cubicBezTo>
                  <a:pt x="2595490" y="1172055"/>
                  <a:pt x="2600747" y="1189581"/>
                  <a:pt x="2600747" y="1216454"/>
                </a:cubicBezTo>
                <a:lnTo>
                  <a:pt x="2600747" y="1912236"/>
                </a:lnTo>
                <a:cubicBezTo>
                  <a:pt x="2600747" y="1941446"/>
                  <a:pt x="2595490" y="1960140"/>
                  <a:pt x="2584974" y="1968319"/>
                </a:cubicBezTo>
                <a:cubicBezTo>
                  <a:pt x="2574458" y="1976498"/>
                  <a:pt x="2551091" y="1980587"/>
                  <a:pt x="2514870" y="1980587"/>
                </a:cubicBezTo>
                <a:lnTo>
                  <a:pt x="2483323" y="1980587"/>
                </a:lnTo>
                <a:lnTo>
                  <a:pt x="2483323" y="2178631"/>
                </a:lnTo>
                <a:lnTo>
                  <a:pt x="3061681" y="2178631"/>
                </a:lnTo>
                <a:lnTo>
                  <a:pt x="3061681" y="1980587"/>
                </a:lnTo>
                <a:lnTo>
                  <a:pt x="3024877" y="1980587"/>
                </a:lnTo>
                <a:cubicBezTo>
                  <a:pt x="2993330" y="1980587"/>
                  <a:pt x="2972006" y="1975622"/>
                  <a:pt x="2960907" y="1965690"/>
                </a:cubicBezTo>
                <a:cubicBezTo>
                  <a:pt x="2949807" y="1955759"/>
                  <a:pt x="2944257" y="1939109"/>
                  <a:pt x="2944257" y="1915741"/>
                </a:cubicBezTo>
                <a:lnTo>
                  <a:pt x="2944257" y="1228722"/>
                </a:lnTo>
                <a:cubicBezTo>
                  <a:pt x="2944257" y="1197175"/>
                  <a:pt x="2949515" y="1176436"/>
                  <a:pt x="2960030" y="1166505"/>
                </a:cubicBezTo>
                <a:cubicBezTo>
                  <a:pt x="2970546" y="1156573"/>
                  <a:pt x="2990993" y="1151608"/>
                  <a:pt x="3021372" y="1151608"/>
                </a:cubicBezTo>
                <a:lnTo>
                  <a:pt x="3061681" y="1151608"/>
                </a:lnTo>
                <a:lnTo>
                  <a:pt x="3061681" y="953564"/>
                </a:lnTo>
                <a:close/>
                <a:moveTo>
                  <a:pt x="716931" y="953564"/>
                </a:moveTo>
                <a:lnTo>
                  <a:pt x="716931" y="1151608"/>
                </a:lnTo>
                <a:lnTo>
                  <a:pt x="736210" y="1151608"/>
                </a:lnTo>
                <a:cubicBezTo>
                  <a:pt x="766588" y="1151608"/>
                  <a:pt x="788495" y="1153360"/>
                  <a:pt x="801932" y="1156865"/>
                </a:cubicBezTo>
                <a:cubicBezTo>
                  <a:pt x="815369" y="1160371"/>
                  <a:pt x="824716" y="1167381"/>
                  <a:pt x="829974" y="1177897"/>
                </a:cubicBezTo>
                <a:cubicBezTo>
                  <a:pt x="835231" y="1188412"/>
                  <a:pt x="837860" y="1205938"/>
                  <a:pt x="837860" y="1230475"/>
                </a:cubicBezTo>
                <a:lnTo>
                  <a:pt x="837860" y="1898215"/>
                </a:lnTo>
                <a:cubicBezTo>
                  <a:pt x="837860" y="1926257"/>
                  <a:pt x="835524" y="1945535"/>
                  <a:pt x="830850" y="1956051"/>
                </a:cubicBezTo>
                <a:cubicBezTo>
                  <a:pt x="826176" y="1966567"/>
                  <a:pt x="816245" y="1973285"/>
                  <a:pt x="801056" y="1976206"/>
                </a:cubicBezTo>
                <a:cubicBezTo>
                  <a:pt x="785867" y="1979127"/>
                  <a:pt x="757825" y="1980587"/>
                  <a:pt x="716931" y="1980587"/>
                </a:cubicBezTo>
                <a:lnTo>
                  <a:pt x="716931" y="2178631"/>
                </a:lnTo>
                <a:lnTo>
                  <a:pt x="1249721" y="2178631"/>
                </a:lnTo>
                <a:lnTo>
                  <a:pt x="1249721" y="1980587"/>
                </a:lnTo>
                <a:cubicBezTo>
                  <a:pt x="1213501" y="1980587"/>
                  <a:pt x="1188381" y="1979419"/>
                  <a:pt x="1174360" y="1977082"/>
                </a:cubicBezTo>
                <a:cubicBezTo>
                  <a:pt x="1160339" y="1974745"/>
                  <a:pt x="1150699" y="1968611"/>
                  <a:pt x="1145442" y="1958680"/>
                </a:cubicBezTo>
                <a:cubicBezTo>
                  <a:pt x="1140184" y="1948748"/>
                  <a:pt x="1137555" y="1930930"/>
                  <a:pt x="1137555" y="1905226"/>
                </a:cubicBezTo>
                <a:lnTo>
                  <a:pt x="1137555" y="1151608"/>
                </a:lnTo>
                <a:lnTo>
                  <a:pt x="1141060" y="1151608"/>
                </a:lnTo>
                <a:lnTo>
                  <a:pt x="1384672" y="2062960"/>
                </a:lnTo>
                <a:lnTo>
                  <a:pt x="1633541" y="2062960"/>
                </a:lnTo>
                <a:lnTo>
                  <a:pt x="1891173" y="1151608"/>
                </a:lnTo>
                <a:lnTo>
                  <a:pt x="1894678" y="1151608"/>
                </a:lnTo>
                <a:lnTo>
                  <a:pt x="1894678" y="1906978"/>
                </a:lnTo>
                <a:cubicBezTo>
                  <a:pt x="1894678" y="1936188"/>
                  <a:pt x="1890005" y="1955759"/>
                  <a:pt x="1880658" y="1965690"/>
                </a:cubicBezTo>
                <a:cubicBezTo>
                  <a:pt x="1871310" y="1975622"/>
                  <a:pt x="1847942" y="1980587"/>
                  <a:pt x="1810554" y="1980587"/>
                </a:cubicBezTo>
                <a:lnTo>
                  <a:pt x="1784264" y="1980587"/>
                </a:lnTo>
                <a:lnTo>
                  <a:pt x="1784264" y="2178631"/>
                </a:lnTo>
                <a:lnTo>
                  <a:pt x="2343344" y="2178631"/>
                </a:lnTo>
                <a:lnTo>
                  <a:pt x="2343344" y="1980587"/>
                </a:lnTo>
                <a:lnTo>
                  <a:pt x="2320560" y="1980587"/>
                </a:lnTo>
                <a:cubicBezTo>
                  <a:pt x="2290182" y="1980587"/>
                  <a:pt x="2268858" y="1978543"/>
                  <a:pt x="2256590" y="1974453"/>
                </a:cubicBezTo>
                <a:cubicBezTo>
                  <a:pt x="2244322" y="1970364"/>
                  <a:pt x="2236435" y="1962769"/>
                  <a:pt x="2232930" y="1951669"/>
                </a:cubicBezTo>
                <a:cubicBezTo>
                  <a:pt x="2229425" y="1940570"/>
                  <a:pt x="2227672" y="1920999"/>
                  <a:pt x="2227672" y="1892957"/>
                </a:cubicBezTo>
                <a:lnTo>
                  <a:pt x="2227672" y="1214701"/>
                </a:lnTo>
                <a:cubicBezTo>
                  <a:pt x="2227672" y="1190165"/>
                  <a:pt x="2232054" y="1173515"/>
                  <a:pt x="2240817" y="1164752"/>
                </a:cubicBezTo>
                <a:cubicBezTo>
                  <a:pt x="2249580" y="1155989"/>
                  <a:pt x="2269151" y="1151608"/>
                  <a:pt x="2299529" y="1151608"/>
                </a:cubicBezTo>
                <a:lnTo>
                  <a:pt x="2343344" y="1151608"/>
                </a:lnTo>
                <a:lnTo>
                  <a:pt x="2343344" y="953564"/>
                </a:lnTo>
                <a:lnTo>
                  <a:pt x="1689624" y="953564"/>
                </a:lnTo>
                <a:cubicBezTo>
                  <a:pt x="1669761" y="1013152"/>
                  <a:pt x="1641427" y="1112174"/>
                  <a:pt x="1604623" y="1250630"/>
                </a:cubicBezTo>
                <a:cubicBezTo>
                  <a:pt x="1567818" y="1389085"/>
                  <a:pt x="1543574" y="1485770"/>
                  <a:pt x="1531890" y="1540685"/>
                </a:cubicBezTo>
                <a:lnTo>
                  <a:pt x="1528385" y="1540685"/>
                </a:lnTo>
                <a:cubicBezTo>
                  <a:pt x="1500343" y="1415666"/>
                  <a:pt x="1450102" y="1219959"/>
                  <a:pt x="1377661" y="953564"/>
                </a:cubicBezTo>
                <a:close/>
                <a:moveTo>
                  <a:pt x="8636015" y="939543"/>
                </a:moveTo>
                <a:lnTo>
                  <a:pt x="8311784" y="1878937"/>
                </a:lnTo>
                <a:cubicBezTo>
                  <a:pt x="8301268" y="1910483"/>
                  <a:pt x="8291922" y="1932683"/>
                  <a:pt x="8283743" y="1945535"/>
                </a:cubicBezTo>
                <a:cubicBezTo>
                  <a:pt x="8275564" y="1958388"/>
                  <a:pt x="8265048" y="1967443"/>
                  <a:pt x="8252196" y="1972701"/>
                </a:cubicBezTo>
                <a:cubicBezTo>
                  <a:pt x="8239344" y="1977958"/>
                  <a:pt x="8220065" y="1980587"/>
                  <a:pt x="8194360" y="1980587"/>
                </a:cubicBezTo>
                <a:lnTo>
                  <a:pt x="8183845" y="1980587"/>
                </a:lnTo>
                <a:lnTo>
                  <a:pt x="8183845" y="2178631"/>
                </a:lnTo>
                <a:lnTo>
                  <a:pt x="8672820" y="2178631"/>
                </a:lnTo>
                <a:lnTo>
                  <a:pt x="8672820" y="1980587"/>
                </a:lnTo>
                <a:cubicBezTo>
                  <a:pt x="8645947" y="1980587"/>
                  <a:pt x="8625792" y="1977666"/>
                  <a:pt x="8612355" y="1971824"/>
                </a:cubicBezTo>
                <a:cubicBezTo>
                  <a:pt x="8598918" y="1965982"/>
                  <a:pt x="8592200" y="1956051"/>
                  <a:pt x="8592200" y="1942030"/>
                </a:cubicBezTo>
                <a:cubicBezTo>
                  <a:pt x="8592200" y="1926841"/>
                  <a:pt x="8595998" y="1908731"/>
                  <a:pt x="8603592" y="1887700"/>
                </a:cubicBezTo>
                <a:cubicBezTo>
                  <a:pt x="8611187" y="1866668"/>
                  <a:pt x="8615568" y="1853816"/>
                  <a:pt x="8616736" y="1849142"/>
                </a:cubicBezTo>
                <a:lnTo>
                  <a:pt x="8942720" y="1849142"/>
                </a:lnTo>
                <a:cubicBezTo>
                  <a:pt x="8960246" y="1898215"/>
                  <a:pt x="8969009" y="1930930"/>
                  <a:pt x="8969009" y="1947288"/>
                </a:cubicBezTo>
                <a:cubicBezTo>
                  <a:pt x="8969009" y="1969488"/>
                  <a:pt x="8952067" y="1980587"/>
                  <a:pt x="8918184" y="1980587"/>
                </a:cubicBezTo>
                <a:lnTo>
                  <a:pt x="8877874" y="1980587"/>
                </a:lnTo>
                <a:lnTo>
                  <a:pt x="8877874" y="2178631"/>
                </a:lnTo>
                <a:lnTo>
                  <a:pt x="9433448" y="2178631"/>
                </a:lnTo>
                <a:lnTo>
                  <a:pt x="9433448" y="1980587"/>
                </a:lnTo>
                <a:lnTo>
                  <a:pt x="9408912" y="1980587"/>
                </a:lnTo>
                <a:cubicBezTo>
                  <a:pt x="9387880" y="1980587"/>
                  <a:pt x="9371231" y="1976790"/>
                  <a:pt x="9358962" y="1969195"/>
                </a:cubicBezTo>
                <a:cubicBezTo>
                  <a:pt x="9346694" y="1961601"/>
                  <a:pt x="9335887" y="1948456"/>
                  <a:pt x="9326539" y="1929762"/>
                </a:cubicBezTo>
                <a:cubicBezTo>
                  <a:pt x="9317193" y="1911068"/>
                  <a:pt x="9305508" y="1880689"/>
                  <a:pt x="9291487" y="1838627"/>
                </a:cubicBezTo>
                <a:lnTo>
                  <a:pt x="8990040" y="939543"/>
                </a:lnTo>
                <a:close/>
                <a:moveTo>
                  <a:pt x="6333937" y="913254"/>
                </a:moveTo>
                <a:cubicBezTo>
                  <a:pt x="6192561" y="913254"/>
                  <a:pt x="6074261" y="942756"/>
                  <a:pt x="5979036" y="1001760"/>
                </a:cubicBezTo>
                <a:cubicBezTo>
                  <a:pt x="5883811" y="1060765"/>
                  <a:pt x="5813123" y="1139632"/>
                  <a:pt x="5766971" y="1238361"/>
                </a:cubicBezTo>
                <a:cubicBezTo>
                  <a:pt x="5720819" y="1337091"/>
                  <a:pt x="5697744" y="1446629"/>
                  <a:pt x="5697744" y="1566974"/>
                </a:cubicBezTo>
                <a:cubicBezTo>
                  <a:pt x="5697744" y="1673298"/>
                  <a:pt x="5716438" y="1775241"/>
                  <a:pt x="5753827" y="1872803"/>
                </a:cubicBezTo>
                <a:cubicBezTo>
                  <a:pt x="5791216" y="1970364"/>
                  <a:pt x="5855186" y="2052152"/>
                  <a:pt x="5945737" y="2118166"/>
                </a:cubicBezTo>
                <a:cubicBezTo>
                  <a:pt x="6036288" y="2184181"/>
                  <a:pt x="6156341" y="2217188"/>
                  <a:pt x="6305896" y="2217188"/>
                </a:cubicBezTo>
                <a:cubicBezTo>
                  <a:pt x="6397031" y="2217188"/>
                  <a:pt x="6478527" y="2206965"/>
                  <a:pt x="6550383" y="2186518"/>
                </a:cubicBezTo>
                <a:cubicBezTo>
                  <a:pt x="6622240" y="2166071"/>
                  <a:pt x="6692052" y="2133064"/>
                  <a:pt x="6759819" y="2087496"/>
                </a:cubicBezTo>
                <a:lnTo>
                  <a:pt x="6759819" y="1814090"/>
                </a:lnTo>
                <a:cubicBezTo>
                  <a:pt x="6627790" y="1895878"/>
                  <a:pt x="6501603" y="1936772"/>
                  <a:pt x="6381258" y="1936772"/>
                </a:cubicBezTo>
                <a:cubicBezTo>
                  <a:pt x="6270260" y="1936772"/>
                  <a:pt x="6186135" y="1902305"/>
                  <a:pt x="6128883" y="1833369"/>
                </a:cubicBezTo>
                <a:cubicBezTo>
                  <a:pt x="6071632" y="1764433"/>
                  <a:pt x="6043006" y="1663367"/>
                  <a:pt x="6043006" y="1530169"/>
                </a:cubicBezTo>
                <a:cubicBezTo>
                  <a:pt x="6043006" y="1413329"/>
                  <a:pt x="6064621" y="1317228"/>
                  <a:pt x="6107852" y="1241867"/>
                </a:cubicBezTo>
                <a:cubicBezTo>
                  <a:pt x="6151083" y="1166505"/>
                  <a:pt x="6220019" y="1128824"/>
                  <a:pt x="6314659" y="1128824"/>
                </a:cubicBezTo>
                <a:cubicBezTo>
                  <a:pt x="6378921" y="1128824"/>
                  <a:pt x="6422443" y="1144889"/>
                  <a:pt x="6445228" y="1177020"/>
                </a:cubicBezTo>
                <a:cubicBezTo>
                  <a:pt x="6468012" y="1209151"/>
                  <a:pt x="6479403" y="1251506"/>
                  <a:pt x="6479403" y="1304084"/>
                </a:cubicBezTo>
                <a:lnTo>
                  <a:pt x="6479403" y="1409240"/>
                </a:lnTo>
                <a:lnTo>
                  <a:pt x="6766829" y="1409240"/>
                </a:lnTo>
                <a:lnTo>
                  <a:pt x="6766829" y="1009647"/>
                </a:lnTo>
                <a:cubicBezTo>
                  <a:pt x="6633632" y="945385"/>
                  <a:pt x="6489335" y="913254"/>
                  <a:pt x="6333937" y="913254"/>
                </a:cubicBezTo>
                <a:close/>
                <a:moveTo>
                  <a:pt x="0" y="0"/>
                </a:moveTo>
                <a:lnTo>
                  <a:pt x="12242294" y="0"/>
                </a:lnTo>
                <a:lnTo>
                  <a:pt x="12242294" y="3109965"/>
                </a:lnTo>
                <a:lnTo>
                  <a:pt x="0" y="3109965"/>
                </a:lnTo>
                <a:close/>
              </a:path>
            </a:pathLst>
          </a:custGeom>
          <a:gradFill>
            <a:gsLst>
              <a:gs pos="0">
                <a:schemeClr val="tx1">
                  <a:alpha val="0"/>
                </a:schemeClr>
              </a:gs>
              <a:gs pos="25000">
                <a:schemeClr val="tx1">
                  <a:alpha val="80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13800" b="1" dirty="0">
              <a:latin typeface="Amasis MT Pro Black" panose="02040A04050005020304" pitchFamily="18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6F1F257-F75B-D09A-425C-0EF863E9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4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5D3817B-01DA-DCDA-FA18-49D6FF0037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 descr="Une image contenant texte, forêt, jungle, plante">
            <a:extLst>
              <a:ext uri="{FF2B5EF4-FFF2-40B4-BE49-F238E27FC236}">
                <a16:creationId xmlns:a16="http://schemas.microsoft.com/office/drawing/2014/main" id="{B3E11F3F-F5DD-FD14-AE90-A337152E8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6416" y="-62855"/>
            <a:ext cx="12430176" cy="699197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D79FB8-BC67-7B84-F12A-03F63BAA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453002"/>
            <a:ext cx="42920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C057153-B650-4DEB-B370-79DDCFDCE93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375665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0F3F1"/>
      </a:lt2>
      <a:accent1>
        <a:srgbClr val="D040B9"/>
      </a:accent1>
      <a:accent2>
        <a:srgbClr val="9A2EBE"/>
      </a:accent2>
      <a:accent3>
        <a:srgbClr val="6F40D0"/>
      </a:accent3>
      <a:accent4>
        <a:srgbClr val="3440C0"/>
      </a:accent4>
      <a:accent5>
        <a:srgbClr val="4088D0"/>
      </a:accent5>
      <a:accent6>
        <a:srgbClr val="2EB3BE"/>
      </a:accent6>
      <a:hlink>
        <a:srgbClr val="3F6A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680</Words>
  <Application>Microsoft Office PowerPoint</Application>
  <PresentationFormat>Grand écran</PresentationFormat>
  <Paragraphs>98</Paragraphs>
  <Slides>25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ADLaM Display</vt:lpstr>
      <vt:lpstr>Amasis MT Pro Black</vt:lpstr>
      <vt:lpstr>Aptos</vt:lpstr>
      <vt:lpstr>Arial</vt:lpstr>
      <vt:lpstr>Neue Haas Grotesk Text Pro</vt:lpstr>
      <vt:lpstr>VanillaVTI</vt:lpstr>
      <vt:lpstr>LES JEUX VIDEO</vt:lpstr>
      <vt:lpstr>Présentation PowerPoint</vt:lpstr>
      <vt:lpstr>Les jeux FPS</vt:lpstr>
      <vt:lpstr>Présentation PowerPoint</vt:lpstr>
      <vt:lpstr>Présentation PowerPoint</vt:lpstr>
      <vt:lpstr>Présentation PowerPoint</vt:lpstr>
      <vt:lpstr>Les jeux SURVIVAL</vt:lpstr>
      <vt:lpstr>Présentation PowerPoint</vt:lpstr>
      <vt:lpstr>Présentation PowerPoint</vt:lpstr>
      <vt:lpstr>Présentation PowerPoint</vt:lpstr>
      <vt:lpstr>Les jeux SPORT</vt:lpstr>
      <vt:lpstr>Présentation PowerPoint</vt:lpstr>
      <vt:lpstr>Présentation PowerPoint</vt:lpstr>
      <vt:lpstr>Présentation PowerPoint</vt:lpstr>
      <vt:lpstr>Les jeux MOBA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aloui</dc:creator>
  <cp:lastModifiedBy>omar aloui</cp:lastModifiedBy>
  <cp:revision>2</cp:revision>
  <dcterms:created xsi:type="dcterms:W3CDTF">2025-02-10T20:31:44Z</dcterms:created>
  <dcterms:modified xsi:type="dcterms:W3CDTF">2025-02-13T18:04:06Z</dcterms:modified>
</cp:coreProperties>
</file>